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handoutMasterIdLst>
    <p:handoutMasterId r:id="rId92"/>
  </p:handoutMasterIdLst>
  <p:sldIdLst>
    <p:sldId id="260" r:id="rId2"/>
    <p:sldId id="266" r:id="rId3"/>
    <p:sldId id="265" r:id="rId4"/>
    <p:sldId id="633" r:id="rId5"/>
    <p:sldId id="634" r:id="rId6"/>
    <p:sldId id="636" r:id="rId7"/>
    <p:sldId id="635" r:id="rId8"/>
    <p:sldId id="637" r:id="rId9"/>
    <p:sldId id="638" r:id="rId10"/>
    <p:sldId id="639" r:id="rId11"/>
    <p:sldId id="640" r:id="rId12"/>
    <p:sldId id="641" r:id="rId13"/>
    <p:sldId id="642" r:id="rId14"/>
    <p:sldId id="643" r:id="rId15"/>
    <p:sldId id="647" r:id="rId16"/>
    <p:sldId id="648" r:id="rId17"/>
    <p:sldId id="650" r:id="rId18"/>
    <p:sldId id="651" r:id="rId19"/>
    <p:sldId id="652" r:id="rId20"/>
    <p:sldId id="653" r:id="rId21"/>
    <p:sldId id="649" r:id="rId22"/>
    <p:sldId id="655" r:id="rId23"/>
    <p:sldId id="656" r:id="rId24"/>
    <p:sldId id="657" r:id="rId25"/>
    <p:sldId id="658" r:id="rId26"/>
    <p:sldId id="659" r:id="rId27"/>
    <p:sldId id="660" r:id="rId28"/>
    <p:sldId id="661" r:id="rId29"/>
    <p:sldId id="662" r:id="rId30"/>
    <p:sldId id="663" r:id="rId31"/>
    <p:sldId id="664" r:id="rId32"/>
    <p:sldId id="654" r:id="rId33"/>
    <p:sldId id="666" r:id="rId34"/>
    <p:sldId id="667" r:id="rId35"/>
    <p:sldId id="668" r:id="rId36"/>
    <p:sldId id="665" r:id="rId37"/>
    <p:sldId id="670" r:id="rId38"/>
    <p:sldId id="669" r:id="rId39"/>
    <p:sldId id="646" r:id="rId40"/>
    <p:sldId id="671" r:id="rId41"/>
    <p:sldId id="672" r:id="rId42"/>
    <p:sldId id="673" r:id="rId43"/>
    <p:sldId id="674" r:id="rId44"/>
    <p:sldId id="675" r:id="rId45"/>
    <p:sldId id="676" r:id="rId46"/>
    <p:sldId id="677" r:id="rId47"/>
    <p:sldId id="679" r:id="rId48"/>
    <p:sldId id="678" r:id="rId49"/>
    <p:sldId id="683" r:id="rId50"/>
    <p:sldId id="680" r:id="rId51"/>
    <p:sldId id="684" r:id="rId52"/>
    <p:sldId id="685" r:id="rId53"/>
    <p:sldId id="681" r:id="rId54"/>
    <p:sldId id="682" r:id="rId55"/>
    <p:sldId id="687" r:id="rId56"/>
    <p:sldId id="686" r:id="rId57"/>
    <p:sldId id="688" r:id="rId58"/>
    <p:sldId id="689" r:id="rId59"/>
    <p:sldId id="698" r:id="rId60"/>
    <p:sldId id="699" r:id="rId61"/>
    <p:sldId id="690" r:id="rId62"/>
    <p:sldId id="700" r:id="rId63"/>
    <p:sldId id="701" r:id="rId64"/>
    <p:sldId id="691" r:id="rId65"/>
    <p:sldId id="702" r:id="rId66"/>
    <p:sldId id="703" r:id="rId67"/>
    <p:sldId id="692" r:id="rId68"/>
    <p:sldId id="704" r:id="rId69"/>
    <p:sldId id="594" r:id="rId70"/>
    <p:sldId id="612" r:id="rId71"/>
    <p:sldId id="693" r:id="rId72"/>
    <p:sldId id="705" r:id="rId73"/>
    <p:sldId id="570" r:id="rId74"/>
    <p:sldId id="611" r:id="rId75"/>
    <p:sldId id="694" r:id="rId76"/>
    <p:sldId id="706" r:id="rId77"/>
    <p:sldId id="622" r:id="rId78"/>
    <p:sldId id="695" r:id="rId79"/>
    <p:sldId id="707" r:id="rId80"/>
    <p:sldId id="630" r:id="rId81"/>
    <p:sldId id="620" r:id="rId82"/>
    <p:sldId id="631" r:id="rId83"/>
    <p:sldId id="582" r:id="rId84"/>
    <p:sldId id="696" r:id="rId85"/>
    <p:sldId id="708" r:id="rId86"/>
    <p:sldId id="625" r:id="rId87"/>
    <p:sldId id="624" r:id="rId88"/>
    <p:sldId id="626" r:id="rId89"/>
    <p:sldId id="644" r:id="rId9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0000"/>
    <a:srgbClr val="1F953D"/>
    <a:srgbClr val="2A5448"/>
    <a:srgbClr val="2A5348"/>
    <a:srgbClr val="874EEF"/>
    <a:srgbClr val="303DD1"/>
    <a:srgbClr val="1BB0C3"/>
    <a:srgbClr val="76E7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A8B60D-A460-A743-F33C-8F436D8222B4}" v="556" dt="2025-11-26T17:04:37.848"/>
    <p1510:client id="{730A1DA6-44F6-A054-F16E-B3D0B76C63E4}" v="909" dt="2025-11-26T14:38:30.478"/>
    <p1510:client id="{AE99396B-5CCA-6931-5C54-A81F0439EA44}" v="8" dt="2025-11-26T18:01:37.294"/>
    <p1510:client id="{B5BA5BD4-00AC-D1A0-A9C1-2C327D466E38}" v="5" dt="2025-11-27T11:59:57.035"/>
    <p1510:client id="{FA4ADD46-E15F-2820-0051-2C7D3571BC03}" v="110" dt="2025-11-26T17:50:09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48"/>
    <p:restoredTop sz="96327"/>
  </p:normalViewPr>
  <p:slideViewPr>
    <p:cSldViewPr snapToGrid="0" snapToObjects="1">
      <p:cViewPr varScale="1">
        <p:scale>
          <a:sx n="71" d="100"/>
          <a:sy n="71" d="100"/>
        </p:scale>
        <p:origin x="1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2299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ia Guimaraes" userId="S::marcia.guimaraes_theprocesssolucoes.com.br#ext#@maranatatransporteselogisti.onmicrosoft.com::3014c487-3cb7-48e4-b798-492ec198c425" providerId="AD" clId="Web-{FB4A7BEF-6E91-BC08-0192-D9A00AD53CBA}"/>
    <pc:docChg chg="addSld delSld modSld sldOrd">
      <pc:chgData name="Marcia Guimaraes" userId="S::marcia.guimaraes_theprocesssolucoes.com.br#ext#@maranatatransporteselogisti.onmicrosoft.com::3014c487-3cb7-48e4-b798-492ec198c425" providerId="AD" clId="Web-{FB4A7BEF-6E91-BC08-0192-D9A00AD53CBA}" dt="2025-11-19T13:06:21.239" v="315"/>
      <pc:docMkLst>
        <pc:docMk/>
      </pc:docMkLst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2:52:58.563" v="14" actId="20577"/>
        <pc:sldMkLst>
          <pc:docMk/>
          <pc:sldMk cId="2778118145" sldId="265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2:58.563" v="14" actId="20577"/>
          <ac:spMkLst>
            <pc:docMk/>
            <pc:sldMk cId="2778118145" sldId="265"/>
            <ac:spMk id="4" creationId="{AEF0D316-F4D0-4FBB-9369-4716A4F7103F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2:52:32.437" v="5" actId="1076"/>
        <pc:sldMkLst>
          <pc:docMk/>
          <pc:sldMk cId="2479237403" sldId="266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2:32.437" v="5" actId="1076"/>
          <ac:spMkLst>
            <pc:docMk/>
            <pc:sldMk cId="2479237403" sldId="266"/>
            <ac:spMk id="3" creationId="{AF07D712-610E-41D6-AF77-E8F77BD1A6A8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2:53:21.471" v="17" actId="20577"/>
        <pc:sldMkLst>
          <pc:docMk/>
          <pc:sldMk cId="1841508313" sldId="633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3:21.471" v="17" actId="20577"/>
          <ac:spMkLst>
            <pc:docMk/>
            <pc:sldMk cId="1841508313" sldId="633"/>
            <ac:spMk id="7" creationId="{1FCD0582-9D77-4B76-BB6E-CEFF2CAE16CD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2:53:41.628" v="21" actId="20577"/>
        <pc:sldMkLst>
          <pc:docMk/>
          <pc:sldMk cId="2805322919" sldId="636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3:41.628" v="21" actId="20577"/>
          <ac:spMkLst>
            <pc:docMk/>
            <pc:sldMk cId="2805322919" sldId="636"/>
            <ac:spMk id="4" creationId="{F87CDE9D-CCAB-49EF-8FC7-CADC5D5119D4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3:35.877" v="18" actId="1076"/>
          <ac:spMkLst>
            <pc:docMk/>
            <pc:sldMk cId="2805322919" sldId="636"/>
            <ac:spMk id="5" creationId="{C89782E9-D87C-4B9F-9FAD-6B31D6ED2E13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2:54:05.113" v="25" actId="20577"/>
        <pc:sldMkLst>
          <pc:docMk/>
          <pc:sldMk cId="1122817636" sldId="639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4:05.113" v="25" actId="20577"/>
          <ac:spMkLst>
            <pc:docMk/>
            <pc:sldMk cId="1122817636" sldId="639"/>
            <ac:spMk id="7" creationId="{A17EEB80-9529-443E-9C91-275A5BA241CA}"/>
          </ac:spMkLst>
        </pc:spChg>
      </pc:sldChg>
      <pc:sldChg chg="addSp delSp modSp">
        <pc:chgData name="Marcia Guimaraes" userId="S::marcia.guimaraes_theprocesssolucoes.com.br#ext#@maranatatransporteselogisti.onmicrosoft.com::3014c487-3cb7-48e4-b798-492ec198c425" providerId="AD" clId="Web-{FB4A7BEF-6E91-BC08-0192-D9A00AD53CBA}" dt="2025-11-19T13:02:19.046" v="259"/>
        <pc:sldMkLst>
          <pc:docMk/>
          <pc:sldMk cId="2152325531" sldId="640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2:54:12.379" v="26" actId="20577"/>
          <ac:spMkLst>
            <pc:docMk/>
            <pc:sldMk cId="2152325531" sldId="640"/>
            <ac:spMk id="3" creationId="{1E9DB45B-76CF-4378-8B1F-D882FACB870A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FB4A7BEF-6E91-BC08-0192-D9A00AD53CBA}" dt="2025-11-19T13:02:01.842" v="257" actId="20577"/>
        <pc:sldMkLst>
          <pc:docMk/>
          <pc:sldMk cId="3512167803" sldId="641"/>
        </pc:sldMkLst>
        <pc:spChg chg="mod">
          <ac:chgData name="Marcia Guimaraes" userId="S::marcia.guimaraes_theprocesssolucoes.com.br#ext#@maranatatransporteselogisti.onmicrosoft.com::3014c487-3cb7-48e4-b798-492ec198c425" providerId="AD" clId="Web-{FB4A7BEF-6E91-BC08-0192-D9A00AD53CBA}" dt="2025-11-19T13:02:01.842" v="257" actId="20577"/>
          <ac:spMkLst>
            <pc:docMk/>
            <pc:sldMk cId="3512167803" sldId="641"/>
            <ac:spMk id="3" creationId="{D22D68D3-17CC-49CF-89C4-EA8D7EC88FCC}"/>
          </ac:spMkLst>
        </pc:spChg>
        <pc:graphicFrameChg chg="mod modGraphic">
          <ac:chgData name="Marcia Guimaraes" userId="S::marcia.guimaraes_theprocesssolucoes.com.br#ext#@maranatatransporteselogisti.onmicrosoft.com::3014c487-3cb7-48e4-b798-492ec198c425" providerId="AD" clId="Web-{FB4A7BEF-6E91-BC08-0192-D9A00AD53CBA}" dt="2025-11-19T13:01:52.936" v="254"/>
          <ac:graphicFrameMkLst>
            <pc:docMk/>
            <pc:sldMk cId="3512167803" sldId="641"/>
            <ac:graphicFrameMk id="5" creationId="{98EFC68B-5482-4781-A676-55011E6E728B}"/>
          </ac:graphicFrameMkLst>
        </pc:graphicFrameChg>
      </pc:sldChg>
    </pc:docChg>
  </pc:docChgLst>
  <pc:docChgLst>
    <pc:chgData name="Marcia Guimaraes" userId="S::marcia.guimaraes_theprocesssolucoes.com.br#ext#@maranatatransporteselogisti.onmicrosoft.com::3014c487-3cb7-48e4-b798-492ec198c425" providerId="AD" clId="Web-{38A8B60D-A460-A743-F33C-8F436D8222B4}"/>
    <pc:docChg chg="addSld delSld modSld sldOrd">
      <pc:chgData name="Marcia Guimaraes" userId="S::marcia.guimaraes_theprocesssolucoes.com.br#ext#@maranatatransporteselogisti.onmicrosoft.com::3014c487-3cb7-48e4-b798-492ec198c425" providerId="AD" clId="Web-{38A8B60D-A460-A743-F33C-8F436D8222B4}" dt="2025-11-26T17:04:37.848" v="364"/>
      <pc:docMkLst>
        <pc:docMk/>
      </pc:docMkLst>
      <pc:sldChg chg="modSp">
        <pc:chgData name="Marcia Guimaraes" userId="S::marcia.guimaraes_theprocesssolucoes.com.br#ext#@maranatatransporteselogisti.onmicrosoft.com::3014c487-3cb7-48e4-b798-492ec198c425" providerId="AD" clId="Web-{38A8B60D-A460-A743-F33C-8F436D8222B4}" dt="2025-11-26T14:41:34.922" v="23" actId="20577"/>
        <pc:sldMkLst>
          <pc:docMk/>
          <pc:sldMk cId="2479237403" sldId="266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41:34.922" v="23" actId="20577"/>
          <ac:spMkLst>
            <pc:docMk/>
            <pc:sldMk cId="2479237403" sldId="266"/>
            <ac:spMk id="3" creationId="{AF07D712-610E-41D6-AF77-E8F77BD1A6A8}"/>
          </ac:spMkLst>
        </pc:spChg>
      </pc:sldChg>
      <pc:sldChg chg="addSp delSp modSp">
        <pc:chgData name="Marcia Guimaraes" userId="S::marcia.guimaraes_theprocesssolucoes.com.br#ext#@maranatatransporteselogisti.onmicrosoft.com::3014c487-3cb7-48e4-b798-492ec198c425" providerId="AD" clId="Web-{38A8B60D-A460-A743-F33C-8F436D8222B4}" dt="2025-11-26T17:04:36.754" v="363"/>
        <pc:sldMkLst>
          <pc:docMk/>
          <pc:sldMk cId="1392147368" sldId="547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7:04:36.754" v="363"/>
          <ac:spMkLst>
            <pc:docMk/>
            <pc:sldMk cId="1392147368" sldId="547"/>
            <ac:spMk id="4" creationId="{A62054F2-7761-4DF4-5839-C0C87DFE9D88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7:04:36.754" v="363"/>
          <ac:spMkLst>
            <pc:docMk/>
            <pc:sldMk cId="1392147368" sldId="547"/>
            <ac:spMk id="24" creationId="{841D0771-0CAB-DD60-DEB2-A9C292188196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8:14.606" v="111"/>
        <pc:sldMkLst>
          <pc:docMk/>
          <pc:sldMk cId="615366436" sldId="557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7:53.308" v="104"/>
          <ac:spMkLst>
            <pc:docMk/>
            <pc:sldMk cId="615366436" sldId="557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8:02.027" v="107" actId="20577"/>
          <ac:spMkLst>
            <pc:docMk/>
            <pc:sldMk cId="615366436" sldId="557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8:52.107" v="121"/>
        <pc:sldMkLst>
          <pc:docMk/>
          <pc:sldMk cId="1492539558" sldId="558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8:43.263" v="118"/>
          <ac:spMkLst>
            <pc:docMk/>
            <pc:sldMk cId="1492539558" sldId="558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5:16.978" v="195"/>
        <pc:sldMkLst>
          <pc:docMk/>
          <pc:sldMk cId="2904799110" sldId="561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5:02.743" v="189"/>
          <ac:spMkLst>
            <pc:docMk/>
            <pc:sldMk cId="2904799110" sldId="561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5:12.462" v="192" actId="20577"/>
          <ac:spMkLst>
            <pc:docMk/>
            <pc:sldMk cId="2904799110" sldId="561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6:03.869" v="205"/>
        <pc:sldMkLst>
          <pc:docMk/>
          <pc:sldMk cId="2200426931" sldId="562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5:54.072" v="202"/>
          <ac:spMkLst>
            <pc:docMk/>
            <pc:sldMk cId="2200426931" sldId="562"/>
            <ac:spMk id="13" creationId="{6BC1CCF8-8404-B573-0839-F65F6AFCDC2D}"/>
          </ac:spMkLst>
        </pc:spChg>
      </pc:sldChg>
      <pc:sldChg chg="del">
        <pc:chgData name="Marcia Guimaraes" userId="S::marcia.guimaraes_theprocesssolucoes.com.br#ext#@maranatatransporteselogisti.onmicrosoft.com::3014c487-3cb7-48e4-b798-492ec198c425" providerId="AD" clId="Web-{38A8B60D-A460-A743-F33C-8F436D8222B4}" dt="2025-11-26T15:07:55.371" v="232"/>
        <pc:sldMkLst>
          <pc:docMk/>
          <pc:sldMk cId="2866804067" sldId="563"/>
        </pc:sldMkLst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13:34.925" v="330"/>
        <pc:sldMkLst>
          <pc:docMk/>
          <pc:sldMk cId="2587862573" sldId="564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3:12.439" v="325"/>
          <ac:spMkLst>
            <pc:docMk/>
            <pc:sldMk cId="2587862573" sldId="564"/>
            <ac:spMk id="13" creationId="{6BC1CCF8-8404-B573-0839-F65F6AFCDC2D}"/>
          </ac:spMkLst>
        </pc:spChg>
      </pc:sldChg>
      <pc:sldChg chg="del">
        <pc:chgData name="Marcia Guimaraes" userId="S::marcia.guimaraes_theprocesssolucoes.com.br#ext#@maranatatransporteselogisti.onmicrosoft.com::3014c487-3cb7-48e4-b798-492ec198c425" providerId="AD" clId="Web-{38A8B60D-A460-A743-F33C-8F436D8222B4}" dt="2025-11-26T15:08:12.918" v="242"/>
        <pc:sldMkLst>
          <pc:docMk/>
          <pc:sldMk cId="2248870023" sldId="565"/>
        </pc:sldMkLst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9:29.544" v="270"/>
        <pc:sldMkLst>
          <pc:docMk/>
          <pc:sldMk cId="2692495873" sldId="569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18.325" v="262"/>
          <ac:spMkLst>
            <pc:docMk/>
            <pc:sldMk cId="2692495873" sldId="569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22.935" v="265" actId="20577"/>
          <ac:spMkLst>
            <pc:docMk/>
            <pc:sldMk cId="2692495873" sldId="569"/>
            <ac:spMk id="9" creationId="{45EBFEC5-68E2-4BFD-2677-D161212F56DB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8:41.637" v="251"/>
        <pc:sldMkLst>
          <pc:docMk/>
          <pc:sldMk cId="1967881182" sldId="583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21.325" v="245"/>
          <ac:spMkLst>
            <pc:docMk/>
            <pc:sldMk cId="1967881182" sldId="583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35.669" v="249" actId="20577"/>
          <ac:spMkLst>
            <pc:docMk/>
            <pc:sldMk cId="1967881182" sldId="583"/>
            <ac:spMk id="9" creationId="{45EBFEC5-68E2-4BFD-2677-D161212F56DB}"/>
          </ac:spMkLst>
        </pc:spChg>
      </pc:sldChg>
      <pc:sldChg chg="delSp del ord">
        <pc:chgData name="Marcia Guimaraes" userId="S::marcia.guimaraes_theprocesssolucoes.com.br#ext#@maranatatransporteselogisti.onmicrosoft.com::3014c487-3cb7-48e4-b798-492ec198c425" providerId="AD" clId="Web-{38A8B60D-A460-A743-F33C-8F436D8222B4}" dt="2025-11-26T15:15:02.805" v="350"/>
        <pc:sldMkLst>
          <pc:docMk/>
          <pc:sldMk cId="2061614257" sldId="584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4:56.133" v="347"/>
          <ac:spMkLst>
            <pc:docMk/>
            <pc:sldMk cId="2061614257" sldId="584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3:02.047" v="92"/>
        <pc:sldMkLst>
          <pc:docMk/>
          <pc:sldMk cId="1450738706" sldId="589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2:30.828" v="87"/>
          <ac:spMkLst>
            <pc:docMk/>
            <pc:sldMk cId="1450738706" sldId="589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2:22.047" v="85"/>
        <pc:sldMkLst>
          <pc:docMk/>
          <pc:sldMk cId="2753559334" sldId="590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0:37.405" v="44"/>
          <ac:spMkLst>
            <pc:docMk/>
            <pc:sldMk cId="2753559334" sldId="590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1:56.859" v="70" actId="20577"/>
          <ac:spMkLst>
            <pc:docMk/>
            <pc:sldMk cId="2753559334" sldId="590"/>
            <ac:spMk id="9" creationId="{45EBFEC5-68E2-4BFD-2677-D161212F56DB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1:23.269" v="152"/>
        <pc:sldMkLst>
          <pc:docMk/>
          <pc:sldMk cId="818782642" sldId="591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0:52.300" v="149" actId="1076"/>
          <ac:spMkLst>
            <pc:docMk/>
            <pc:sldMk cId="818782642" sldId="591"/>
            <ac:spMk id="4" creationId="{09945A95-28B4-D1FB-9AFA-2A5879E9AD5A}"/>
          </ac:spMkLst>
        </pc:spChg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0:40.612" v="146"/>
          <ac:spMkLst>
            <pc:docMk/>
            <pc:sldMk cId="818782642" sldId="591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1:15.816" v="150" actId="20577"/>
          <ac:spMkLst>
            <pc:docMk/>
            <pc:sldMk cId="818782642" sldId="591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0:17.283" v="142"/>
        <pc:sldMkLst>
          <pc:docMk/>
          <pc:sldMk cId="3581401421" sldId="592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9:48.250" v="134"/>
          <ac:spMkLst>
            <pc:docMk/>
            <pc:sldMk cId="3581401421" sldId="592"/>
            <ac:spMk id="13" creationId="{6BC1CCF8-8404-B573-0839-F65F6AFCDC2D}"/>
          </ac:spMkLst>
        </pc:spChg>
      </pc:sldChg>
      <pc:sldChg chg="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9:08.763" v="259"/>
        <pc:sldMkLst>
          <pc:docMk/>
          <pc:sldMk cId="1647377347" sldId="593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55.247" v="254" actId="20577"/>
          <ac:spMkLst>
            <pc:docMk/>
            <pc:sldMk cId="1647377347" sldId="593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0:03.436" v="40"/>
        <pc:sldMkLst>
          <pc:docMk/>
          <pc:sldMk cId="2242272328" sldId="603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49:59.420" v="38"/>
          <ac:spMkLst>
            <pc:docMk/>
            <pc:sldMk cId="2242272328" sldId="603"/>
            <ac:spMk id="2" creationId="{D6C9CABC-645C-0ECE-37C8-742388885F96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49:50.857" v="35"/>
          <ac:spMkLst>
            <pc:docMk/>
            <pc:sldMk cId="2242272328" sldId="603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0:20.048" v="143"/>
        <pc:sldMkLst>
          <pc:docMk/>
          <pc:sldMk cId="3283484473" sldId="604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0:13.423" v="140"/>
          <ac:spMkLst>
            <pc:docMk/>
            <pc:sldMk cId="3283484473" sldId="604"/>
            <ac:spMk id="4" creationId="{3EFC001F-98A7-EB96-2C8A-D97206ECC63A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0:03.954" v="137"/>
          <ac:spMkLst>
            <pc:docMk/>
            <pc:sldMk cId="3283484473" sldId="604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3:28.910" v="101"/>
        <pc:sldMkLst>
          <pc:docMk/>
          <pc:sldMk cId="2822250671" sldId="605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3:24.691" v="99"/>
          <ac:spMkLst>
            <pc:docMk/>
            <pc:sldMk cId="2822250671" sldId="605"/>
            <ac:spMk id="2" creationId="{BFD0E2C2-EBE3-0630-2FF3-8261E6E28A30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3:11.017" v="94"/>
          <ac:spMkLst>
            <pc:docMk/>
            <pc:sldMk cId="2822250671" sldId="605"/>
            <ac:spMk id="13" creationId="{6BC1CCF8-8404-B573-0839-F65F6AFCDC2D}"/>
          </ac:spMkLst>
        </pc:spChg>
      </pc:sldChg>
      <pc:sldChg chg="del">
        <pc:chgData name="Marcia Guimaraes" userId="S::marcia.guimaraes_theprocesssolucoes.com.br#ext#@maranatatransporteselogisti.onmicrosoft.com::3014c487-3cb7-48e4-b798-492ec198c425" providerId="AD" clId="Web-{38A8B60D-A460-A743-F33C-8F436D8222B4}" dt="2025-11-26T14:41:51.970" v="25"/>
        <pc:sldMkLst>
          <pc:docMk/>
          <pc:sldMk cId="3608101905" sldId="606"/>
        </pc:sldMkLst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6:41.620" v="214"/>
        <pc:sldMkLst>
          <pc:docMk/>
          <pc:sldMk cId="4216348120" sldId="607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6:35.120" v="212"/>
          <ac:spMkLst>
            <pc:docMk/>
            <pc:sldMk cId="4216348120" sldId="607"/>
            <ac:spMk id="2" creationId="{85767341-AFB9-CEB2-D75F-47DE54671B87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6:24.354" v="208"/>
          <ac:spMkLst>
            <pc:docMk/>
            <pc:sldMk cId="4216348120" sldId="607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13:58.129" v="337"/>
        <pc:sldMkLst>
          <pc:docMk/>
          <pc:sldMk cId="1909940055" sldId="608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3:50.848" v="335"/>
          <ac:spMkLst>
            <pc:docMk/>
            <pc:sldMk cId="1909940055" sldId="608"/>
            <ac:spMk id="2" creationId="{3E6F3E02-DE9C-8147-74FA-93589898CFE4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3:42.269" v="332"/>
          <ac:spMkLst>
            <pc:docMk/>
            <pc:sldMk cId="1909940055" sldId="608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7:03:46.097" v="356"/>
        <pc:sldMkLst>
          <pc:docMk/>
          <pc:sldMk cId="3509928359" sldId="609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7:03:41.940" v="354"/>
          <ac:spMkLst>
            <pc:docMk/>
            <pc:sldMk cId="3509928359" sldId="609"/>
            <ac:spMk id="2" creationId="{E4D3F89C-CC43-3168-88D2-207052F21E13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5:06.243" v="351"/>
          <ac:spMkLst>
            <pc:docMk/>
            <pc:sldMk cId="3509928359" sldId="609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10:36.658" v="297"/>
        <pc:sldMkLst>
          <pc:docMk/>
          <pc:sldMk cId="3571680888" sldId="617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10:12.594" v="284"/>
          <ac:spMkLst>
            <pc:docMk/>
            <pc:sldMk cId="3571680888" sldId="617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0:25.985" v="293" actId="20577"/>
          <ac:spMkLst>
            <pc:docMk/>
            <pc:sldMk cId="3571680888" sldId="617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4:59:29.828" v="129"/>
        <pc:sldMkLst>
          <pc:docMk/>
          <pc:sldMk cId="2371344773" sldId="619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9:23.937" v="127"/>
          <ac:spMkLst>
            <pc:docMk/>
            <pc:sldMk cId="2371344773" sldId="619"/>
            <ac:spMk id="2" creationId="{D56F8932-FA51-450E-1F8E-610BAAB50104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9:15.483" v="124"/>
          <ac:spMkLst>
            <pc:docMk/>
            <pc:sldMk cId="2371344773" sldId="619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9:55.029" v="281"/>
        <pc:sldMkLst>
          <pc:docMk/>
          <pc:sldMk cId="1819873496" sldId="621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42.310" v="274"/>
          <ac:spMkLst>
            <pc:docMk/>
            <pc:sldMk cId="1819873496" sldId="621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49.310" v="278" actId="20577"/>
          <ac:spMkLst>
            <pc:docMk/>
            <pc:sldMk cId="1819873496" sldId="621"/>
            <ac:spMk id="9" creationId="{45EBFEC5-68E2-4BFD-2677-D161212F56DB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11:11.021" v="305"/>
        <pc:sldMkLst>
          <pc:docMk/>
          <pc:sldMk cId="524966796" sldId="623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10:59.879" v="300"/>
          <ac:spMkLst>
            <pc:docMk/>
            <pc:sldMk cId="524966796" sldId="623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1:05.911" v="303" actId="20577"/>
          <ac:spMkLst>
            <pc:docMk/>
            <pc:sldMk cId="524966796" sldId="623"/>
            <ac:spMk id="9" creationId="{45EBFEC5-68E2-4BFD-2677-D161212F56DB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4:10.305" v="174"/>
        <pc:sldMkLst>
          <pc:docMk/>
          <pc:sldMk cId="3187621028" sldId="627"/>
        </pc:sldMkLst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3:52.242" v="165"/>
          <ac:spMkLst>
            <pc:docMk/>
            <pc:sldMk cId="3187621028" sldId="627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3:57.617" v="170" actId="20577"/>
          <ac:spMkLst>
            <pc:docMk/>
            <pc:sldMk cId="3187621028" sldId="627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4:23.071" v="178"/>
        <pc:sldMkLst>
          <pc:docMk/>
          <pc:sldMk cId="2137737136" sldId="628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4:14.399" v="175"/>
          <ac:spMkLst>
            <pc:docMk/>
            <pc:sldMk cId="2137737136" sldId="628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38A8B60D-A460-A743-F33C-8F436D8222B4}" dt="2025-11-26T15:04:39.087" v="184"/>
        <pc:sldMkLst>
          <pc:docMk/>
          <pc:sldMk cId="2611253143" sldId="629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4:25.227" v="179"/>
          <ac:spMkLst>
            <pc:docMk/>
            <pc:sldMk cId="2611253143" sldId="629"/>
            <ac:spMk id="2" creationId="{BFD0E2C2-EBE3-0630-2FF3-8261E6E28A30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4:30.227" v="181"/>
          <ac:spMkLst>
            <pc:docMk/>
            <pc:sldMk cId="2611253143" sldId="629"/>
            <ac:spMk id="13" creationId="{6BC1CCF8-8404-B573-0839-F65F6AFCDC2D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38A8B60D-A460-A743-F33C-8F436D8222B4}" dt="2025-11-26T15:11:52.666" v="321" actId="20577"/>
        <pc:sldMkLst>
          <pc:docMk/>
          <pc:sldMk cId="1236506130" sldId="644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1:40.915" v="315" actId="20577"/>
          <ac:spMkLst>
            <pc:docMk/>
            <pc:sldMk cId="1236506130" sldId="644"/>
            <ac:spMk id="5" creationId="{5B334FEF-9688-4DC0-B3CD-4BD5FEE9461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1:52.666" v="321" actId="20577"/>
          <ac:spMkLst>
            <pc:docMk/>
            <pc:sldMk cId="1236506130" sldId="644"/>
            <ac:spMk id="6" creationId="{A973F1E1-F3C1-40B6-93FF-385E502FDF92}"/>
          </ac:spMkLst>
        </pc:spChg>
      </pc:sldChg>
      <pc:sldChg chg="del ord">
        <pc:chgData name="Marcia Guimaraes" userId="S::marcia.guimaraes_theprocesssolucoes.com.br#ext#@maranatatransporteselogisti.onmicrosoft.com::3014c487-3cb7-48e4-b798-492ec198c425" providerId="AD" clId="Web-{38A8B60D-A460-A743-F33C-8F436D8222B4}" dt="2025-11-26T14:47:38.996" v="33"/>
        <pc:sldMkLst>
          <pc:docMk/>
          <pc:sldMk cId="2758866022" sldId="645"/>
        </pc:sldMkLst>
      </pc:sldChg>
      <pc:sldChg chg="modSp">
        <pc:chgData name="Marcia Guimaraes" userId="S::marcia.guimaraes_theprocesssolucoes.com.br#ext#@maranatatransporteselogisti.onmicrosoft.com::3014c487-3cb7-48e4-b798-492ec198c425" providerId="AD" clId="Web-{38A8B60D-A460-A743-F33C-8F436D8222B4}" dt="2025-11-26T14:41:49.907" v="24" actId="20577"/>
        <pc:sldMkLst>
          <pc:docMk/>
          <pc:sldMk cId="1273354818" sldId="646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41:49.907" v="24" actId="20577"/>
          <ac:spMkLst>
            <pc:docMk/>
            <pc:sldMk cId="1273354818" sldId="646"/>
            <ac:spMk id="2" creationId="{6BC1CCF8-8404-B573-0839-F65F6AFCDC2D}"/>
          </ac:spMkLst>
        </pc:spChg>
      </pc:sldChg>
      <pc:sldChg chg="addSp del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42:53.847" v="32" actId="20577"/>
        <pc:sldMkLst>
          <pc:docMk/>
          <pc:sldMk cId="966917071" sldId="672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42:03.423" v="27"/>
          <ac:spMkLst>
            <pc:docMk/>
            <pc:sldMk cId="966917071" sldId="672"/>
            <ac:spMk id="2" creationId="{13E9FAD7-3092-B26F-30AC-BE2831DF8254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42:05.267" v="28"/>
          <ac:spMkLst>
            <pc:docMk/>
            <pc:sldMk cId="966917071" sldId="672"/>
            <ac:spMk id="3" creationId="{B845D937-554D-4E58-895B-9FEA05FC163B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42:53.847" v="32" actId="20577"/>
          <ac:spMkLst>
            <pc:docMk/>
            <pc:sldMk cId="966917071" sldId="672"/>
            <ac:spMk id="5" creationId="{CC1BDB9B-8151-84AE-668E-A0FEC962A5CF}"/>
          </ac:spMkLst>
        </pc:spChg>
      </pc:sldChg>
      <pc:sldChg chg="add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0:00.920" v="39"/>
        <pc:sldMkLst>
          <pc:docMk/>
          <pc:sldMk cId="2149559624" sldId="673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49:55.529" v="37" actId="20577"/>
          <ac:spMkLst>
            <pc:docMk/>
            <pc:sldMk cId="2149559624" sldId="673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4:50:00.920" v="39"/>
          <ac:spMkLst>
            <pc:docMk/>
            <pc:sldMk cId="2149559624" sldId="673"/>
            <ac:spMk id="3" creationId="{D6C9CABC-645C-0ECE-37C8-742388885F96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2:21.312" v="84" actId="1076"/>
        <pc:sldMkLst>
          <pc:docMk/>
          <pc:sldMk cId="649787509" sldId="674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2:21.297" v="83" actId="1076"/>
          <ac:spMkLst>
            <pc:docMk/>
            <pc:sldMk cId="649787509" sldId="674"/>
            <ac:spMk id="3" creationId="{A6F0101D-A82C-BDD7-9037-10438A0AF507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2:21.312" v="84" actId="1076"/>
          <ac:spMkLst>
            <pc:docMk/>
            <pc:sldMk cId="649787509" sldId="674"/>
            <ac:spMk id="4" creationId="{EB109AB9-E9FC-335F-79FF-CCDD7DCA87A2}"/>
          </ac:spMkLst>
        </pc:spChg>
        <pc:pic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2:14.187" v="80" actId="1076"/>
          <ac:picMkLst>
            <pc:docMk/>
            <pc:sldMk cId="649787509" sldId="674"/>
            <ac:picMk id="136" creationId="{8FCA8F90-2C81-C7A8-1556-3CF7A9C3E199}"/>
          </ac:picMkLst>
        </pc:picChg>
      </pc:sldChg>
      <pc:sldChg chg="addSp del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2:55.094" v="91"/>
        <pc:sldMkLst>
          <pc:docMk/>
          <pc:sldMk cId="108585106" sldId="675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2:36.078" v="88"/>
          <ac:spMkLst>
            <pc:docMk/>
            <pc:sldMk cId="108585106" sldId="675"/>
            <ac:spMk id="2" creationId="{FC9996F1-A68E-6A29-AE23-2FAC596EEEFA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2:55.094" v="91"/>
          <ac:spMkLst>
            <pc:docMk/>
            <pc:sldMk cId="108585106" sldId="675"/>
            <ac:spMk id="3" creationId="{4DCEDA68-F5F4-CCEB-8656-AAD6756BA59C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2:43.688" v="90" actId="20577"/>
          <ac:spMkLst>
            <pc:docMk/>
            <pc:sldMk cId="108585106" sldId="675"/>
            <ac:spMk id="4" creationId="{6BC1CCF8-8404-B573-0839-F65F6AFCDC2D}"/>
          </ac:spMkLst>
        </pc:spChg>
      </pc:sldChg>
      <pc:sldChg chg="addSp del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3:26.206" v="100"/>
        <pc:sldMkLst>
          <pc:docMk/>
          <pc:sldMk cId="2679024386" sldId="676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3:20.346" v="98" actId="20577"/>
          <ac:spMkLst>
            <pc:docMk/>
            <pc:sldMk cId="2679024386" sldId="676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4:53:26.206" v="100"/>
          <ac:spMkLst>
            <pc:docMk/>
            <pc:sldMk cId="2679024386" sldId="676"/>
            <ac:spMk id="3" creationId="{BFD0E2C2-EBE3-0630-2FF3-8261E6E28A30}"/>
          </ac:spMkLst>
        </pc:spChg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3:16.721" v="96"/>
          <ac:spMkLst>
            <pc:docMk/>
            <pc:sldMk cId="2679024386" sldId="676"/>
            <ac:spMk id="4" creationId="{0ED08A75-C035-5B6D-333A-67DB5654097D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8:09.637" v="110" actId="1076"/>
        <pc:sldMkLst>
          <pc:docMk/>
          <pc:sldMk cId="3821400317" sldId="677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8:09.637" v="110" actId="1076"/>
          <ac:spMkLst>
            <pc:docMk/>
            <pc:sldMk cId="3821400317" sldId="677"/>
            <ac:spMk id="3" creationId="{D32FEB5D-793D-D1F6-82EA-458A30E4C918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4:58:05.965" v="109" actId="20577"/>
          <ac:spMkLst>
            <pc:docMk/>
            <pc:sldMk cId="3821400317" sldId="677"/>
            <ac:spMk id="4" creationId="{865702EC-6F78-600D-BB32-EE5B0C3B628D}"/>
          </ac:spMkLst>
        </pc:spChg>
      </pc:sldChg>
      <pc:sldChg chg="addSp del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9:25.609" v="128"/>
        <pc:sldMkLst>
          <pc:docMk/>
          <pc:sldMk cId="15690306" sldId="678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8:24.247" v="113"/>
          <ac:spMkLst>
            <pc:docMk/>
            <pc:sldMk cId="15690306" sldId="678"/>
            <ac:spMk id="2" creationId="{C224B22E-6A3C-0932-0D6E-534B6481279A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4:58:25.747" v="114"/>
          <ac:spMkLst>
            <pc:docMk/>
            <pc:sldMk cId="15690306" sldId="678"/>
            <ac:spMk id="3" creationId="{F0C84BED-7C37-F592-991E-8BA513F32891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9:20.499" v="126" actId="20577"/>
          <ac:spMkLst>
            <pc:docMk/>
            <pc:sldMk cId="15690306" sldId="678"/>
            <ac:spMk id="4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4:59:25.609" v="128"/>
          <ac:spMkLst>
            <pc:docMk/>
            <pc:sldMk cId="15690306" sldId="678"/>
            <ac:spMk id="5" creationId="{D56F8932-FA51-450E-1F8E-610BAAB50104}"/>
          </ac:spMkLst>
        </pc:spChg>
      </pc:sldChg>
      <pc:sldChg chg="add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9:12.561" v="123"/>
        <pc:sldMkLst>
          <pc:docMk/>
          <pc:sldMk cId="704744277" sldId="679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8:50.123" v="120" actId="20577"/>
          <ac:spMkLst>
            <pc:docMk/>
            <pc:sldMk cId="704744277" sldId="679"/>
            <ac:spMk id="2" creationId="{6BC1CCF8-8404-B573-0839-F65F6AFCDC2D}"/>
          </ac:spMkLst>
        </pc:spChg>
      </pc:sldChg>
      <pc:sldChg chg="add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4:59:58.110" v="136" actId="20577"/>
        <pc:sldMkLst>
          <pc:docMk/>
          <pc:sldMk cId="2918930780" sldId="680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4:59:58.110" v="136" actId="20577"/>
          <ac:spMkLst>
            <pc:docMk/>
            <pc:sldMk cId="2918930780" sldId="680"/>
            <ac:spMk id="2" creationId="{6BC1CCF8-8404-B573-0839-F65F6AFCDC2D}"/>
          </ac:spMkLst>
        </pc:spChg>
      </pc:sldChg>
      <pc:sldChg chg="addSp del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4:19.524" v="177" actId="20577"/>
        <pc:sldMkLst>
          <pc:docMk/>
          <pc:sldMk cId="444552293" sldId="681"/>
        </pc:sldMkLst>
        <pc:spChg chg="add 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1:31.160" v="154"/>
          <ac:spMkLst>
            <pc:docMk/>
            <pc:sldMk cId="444552293" sldId="681"/>
            <ac:spMk id="2" creationId="{6BC1CCF8-8404-B573-0839-F65F6AFCDC2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38A8B60D-A460-A743-F33C-8F436D8222B4}" dt="2025-11-26T15:02:15.146" v="159"/>
          <ac:spMkLst>
            <pc:docMk/>
            <pc:sldMk cId="444552293" sldId="681"/>
            <ac:spMk id="3" creationId="{3EFC001F-98A7-EB96-2C8A-D97206ECC63A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4:19.524" v="177" actId="20577"/>
          <ac:spMkLst>
            <pc:docMk/>
            <pc:sldMk cId="444552293" sldId="681"/>
            <ac:spMk id="4" creationId="{6BC1CCF8-8404-B573-0839-F65F6AFCDC2D}"/>
          </ac:spMkLst>
        </pc:spChg>
      </pc:sldChg>
      <pc:sldChg chg="add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4:37.462" v="183" actId="20577"/>
        <pc:sldMkLst>
          <pc:docMk/>
          <pc:sldMk cId="1487459916" sldId="682"/>
        </pc:sldMkLst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5:04:27.321" v="180"/>
          <ac:spMkLst>
            <pc:docMk/>
            <pc:sldMk cId="1487459916" sldId="682"/>
            <ac:spMk id="2" creationId="{BFD0E2C2-EBE3-0630-2FF3-8261E6E28A30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4:37.462" v="183" actId="20577"/>
          <ac:spMkLst>
            <pc:docMk/>
            <pc:sldMk cId="1487459916" sldId="682"/>
            <ac:spMk id="3" creationId="{6BC1CCF8-8404-B573-0839-F65F6AFCDC2D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1:20.676" v="151" actId="20577"/>
        <pc:sldMkLst>
          <pc:docMk/>
          <pc:sldMk cId="560268931" sldId="683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0:43.299" v="147" actId="20577"/>
          <ac:spMkLst>
            <pc:docMk/>
            <pc:sldMk cId="560268931" sldId="683"/>
            <ac:spMk id="3" creationId="{842335C6-3B15-F3A8-1CB9-543C6F6C7005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1:20.676" v="151" actId="20577"/>
          <ac:spMkLst>
            <pc:docMk/>
            <pc:sldMk cId="560268931" sldId="683"/>
            <ac:spMk id="4" creationId="{E77D4623-0B3A-2DC1-B5B0-E02732BE6062}"/>
          </ac:spMkLst>
        </pc:spChg>
      </pc:sldChg>
      <pc:sldChg chg="addSp del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2:17.083" v="160"/>
        <pc:sldMkLst>
          <pc:docMk/>
          <pc:sldMk cId="3423382216" sldId="684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1:37.457" v="157"/>
          <ac:spMkLst>
            <pc:docMk/>
            <pc:sldMk cId="3423382216" sldId="684"/>
            <ac:spMk id="2" creationId="{D542C257-28AD-A25A-BB0B-8F0CC6253FC7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5:01:38.332" v="158"/>
          <ac:spMkLst>
            <pc:docMk/>
            <pc:sldMk cId="3423382216" sldId="684"/>
            <ac:spMk id="3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5:02:17.083" v="160"/>
          <ac:spMkLst>
            <pc:docMk/>
            <pc:sldMk cId="3423382216" sldId="684"/>
            <ac:spMk id="4" creationId="{3EFC001F-98A7-EB96-2C8A-D97206ECC63A}"/>
          </ac:spMkLst>
        </pc:spChg>
        <pc:picChg chg="add del">
          <ac:chgData name="Marcia Guimaraes" userId="S::marcia.guimaraes_theprocesssolucoes.com.br#ext#@maranatatransporteselogisti.onmicrosoft.com::3014c487-3cb7-48e4-b798-492ec198c425" providerId="AD" clId="Web-{38A8B60D-A460-A743-F33C-8F436D8222B4}" dt="2025-11-26T15:01:35.301" v="156"/>
          <ac:picMkLst>
            <pc:docMk/>
            <pc:sldMk cId="3423382216" sldId="684"/>
            <ac:picMk id="131" creationId="{728C9211-60C5-B0BC-736F-7909EAF12276}"/>
          </ac:picMkLst>
        </pc:pic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4:02.195" v="173" actId="1076"/>
        <pc:sldMkLst>
          <pc:docMk/>
          <pc:sldMk cId="3870433613" sldId="685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3:53.773" v="167" actId="20577"/>
          <ac:spMkLst>
            <pc:docMk/>
            <pc:sldMk cId="3870433613" sldId="685"/>
            <ac:spMk id="3" creationId="{BB343E65-D47B-C8A0-206F-8327997980AC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4:02.195" v="173" actId="1076"/>
          <ac:spMkLst>
            <pc:docMk/>
            <pc:sldMk cId="3870433613" sldId="685"/>
            <ac:spMk id="4" creationId="{95BC0303-C564-2911-B534-802BE6B77083}"/>
          </ac:spMkLst>
        </pc:spChg>
      </pc:sldChg>
      <pc:sldChg chg="addSp delSp modSp 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6:01.104" v="204" actId="20577"/>
        <pc:sldMkLst>
          <pc:docMk/>
          <pc:sldMk cId="1616386929" sldId="686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5:45.463" v="199"/>
          <ac:spMkLst>
            <pc:docMk/>
            <pc:sldMk cId="1616386929" sldId="686"/>
            <ac:spMk id="2" creationId="{3942B3C9-269F-2AD4-33E6-E66FF5F7E1B6}"/>
          </ac:spMkLst>
        </pc:spChg>
        <pc:spChg chg="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5:44.213" v="198"/>
          <ac:spMkLst>
            <pc:docMk/>
            <pc:sldMk cId="1616386929" sldId="686"/>
            <ac:spMk id="3" creationId="{EAB0E6FE-6A4A-981D-426D-B3012312BEDE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6:01.104" v="204" actId="20577"/>
          <ac:spMkLst>
            <pc:docMk/>
            <pc:sldMk cId="1616386929" sldId="686"/>
            <ac:spMk id="4" creationId="{6BC1CCF8-8404-B573-0839-F65F6AFCDC2D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5:15.197" v="194" actId="20577"/>
        <pc:sldMkLst>
          <pc:docMk/>
          <pc:sldMk cId="3653887688" sldId="687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5:05.446" v="191" actId="20577"/>
          <ac:spMkLst>
            <pc:docMk/>
            <pc:sldMk cId="3653887688" sldId="687"/>
            <ac:spMk id="3" creationId="{0D35E35C-F2EC-A59A-BB05-8F5DDBA9B607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5:15.197" v="194" actId="20577"/>
          <ac:spMkLst>
            <pc:docMk/>
            <pc:sldMk cId="3653887688" sldId="687"/>
            <ac:spMk id="4" creationId="{EC7BA4B2-3B96-AD43-0A73-EF9427A08ED8}"/>
          </ac:spMkLst>
        </pc:spChg>
      </pc:sldChg>
      <pc:sldChg chg="addSp del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6:37.339" v="213"/>
        <pc:sldMkLst>
          <pc:docMk/>
          <pc:sldMk cId="1062671893" sldId="688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5:50.572" v="201"/>
          <ac:spMkLst>
            <pc:docMk/>
            <pc:sldMk cId="1062671893" sldId="688"/>
            <ac:spMk id="2" creationId="{A39D19FB-F582-A820-EBF2-D834B5D70B05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05:49.260" v="200"/>
          <ac:spMkLst>
            <pc:docMk/>
            <pc:sldMk cId="1062671893" sldId="688"/>
            <ac:spMk id="3" creationId="{9CEF8981-9EF6-F365-246E-D4066761595B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6:26.089" v="209"/>
          <ac:spMkLst>
            <pc:docMk/>
            <pc:sldMk cId="1062671893" sldId="688"/>
            <ac:spMk id="4" creationId="{3E7A13E5-5CD5-811C-1F00-D8FEEE9FDE5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06:29.464" v="211" actId="20577"/>
          <ac:spMkLst>
            <pc:docMk/>
            <pc:sldMk cId="1062671893" sldId="688"/>
            <ac:spMk id="5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5:06:37.339" v="213"/>
          <ac:spMkLst>
            <pc:docMk/>
            <pc:sldMk cId="1062671893" sldId="688"/>
            <ac:spMk id="6" creationId="{85767341-AFB9-CEB2-D75F-47DE54671B87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7:51.918" v="231" actId="20577"/>
        <pc:sldMkLst>
          <pc:docMk/>
          <pc:sldMk cId="3451210549" sldId="689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7:37.871" v="218" actId="20577"/>
          <ac:spMkLst>
            <pc:docMk/>
            <pc:sldMk cId="3451210549" sldId="689"/>
            <ac:spMk id="3" creationId="{EF1FB478-741A-14A7-5BF4-72EB7265A875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7:51.918" v="231" actId="20577"/>
          <ac:spMkLst>
            <pc:docMk/>
            <pc:sldMk cId="3451210549" sldId="689"/>
            <ac:spMk id="4" creationId="{FFB22019-440B-9FBB-EAF7-31F31FBE624C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8:11.996" v="241" actId="20577"/>
        <pc:sldMkLst>
          <pc:docMk/>
          <pc:sldMk cId="3414930421" sldId="690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04.496" v="238" actId="20577"/>
          <ac:spMkLst>
            <pc:docMk/>
            <pc:sldMk cId="3414930421" sldId="690"/>
            <ac:spMk id="3" creationId="{519A32AD-7571-97FB-8434-6B86A586B74C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11.996" v="241" actId="20577"/>
          <ac:spMkLst>
            <pc:docMk/>
            <pc:sldMk cId="3414930421" sldId="690"/>
            <ac:spMk id="4" creationId="{84644815-1E74-9336-0226-346E8098B869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8:38.528" v="250" actId="20577"/>
        <pc:sldMkLst>
          <pc:docMk/>
          <pc:sldMk cId="2886155058" sldId="691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29.762" v="248" actId="20577"/>
          <ac:spMkLst>
            <pc:docMk/>
            <pc:sldMk cId="2886155058" sldId="691"/>
            <ac:spMk id="3" creationId="{A42ADC51-02F9-BAB3-A814-69D153761311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38.528" v="250" actId="20577"/>
          <ac:spMkLst>
            <pc:docMk/>
            <pc:sldMk cId="2886155058" sldId="691"/>
            <ac:spMk id="4" creationId="{B3E9F79C-D517-131C-0EEC-D8863B3450DE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9:05.966" v="258" actId="20577"/>
        <pc:sldMkLst>
          <pc:docMk/>
          <pc:sldMk cId="1259013250" sldId="692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8:52.700" v="253" actId="20577"/>
          <ac:spMkLst>
            <pc:docMk/>
            <pc:sldMk cId="1259013250" sldId="692"/>
            <ac:spMk id="3" creationId="{356D7764-9111-4A5E-2EF3-A36A7599D6D7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05.966" v="258" actId="20577"/>
          <ac:spMkLst>
            <pc:docMk/>
            <pc:sldMk cId="1259013250" sldId="692"/>
            <ac:spMk id="4" creationId="{F1F67973-AA15-7CD6-E4C8-9F3B49230699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9:27.935" v="269" actId="20577"/>
        <pc:sldMkLst>
          <pc:docMk/>
          <pc:sldMk cId="3937753987" sldId="693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20.169" v="264" actId="20577"/>
          <ac:spMkLst>
            <pc:docMk/>
            <pc:sldMk cId="3937753987" sldId="693"/>
            <ac:spMk id="3" creationId="{0FB0B73E-8753-5D07-6C0E-90A77B21DB02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27.935" v="269" actId="20577"/>
          <ac:spMkLst>
            <pc:docMk/>
            <pc:sldMk cId="3937753987" sldId="693"/>
            <ac:spMk id="4" creationId="{0C42C8BD-E89E-6774-E65D-93116A923986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09:53.232" v="280" actId="20577"/>
        <pc:sldMkLst>
          <pc:docMk/>
          <pc:sldMk cId="934153227" sldId="694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45.123" v="277" actId="20577"/>
          <ac:spMkLst>
            <pc:docMk/>
            <pc:sldMk cId="934153227" sldId="694"/>
            <ac:spMk id="3" creationId="{BB6ABCDE-B197-BB82-853B-E53034C67A3B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09:53.232" v="280" actId="20577"/>
          <ac:spMkLst>
            <pc:docMk/>
            <pc:sldMk cId="934153227" sldId="694"/>
            <ac:spMk id="4" creationId="{85351DCC-9CAC-F5FB-3847-62B5A0EB2211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0:32.923" v="296" actId="14100"/>
        <pc:sldMkLst>
          <pc:docMk/>
          <pc:sldMk cId="2748758208" sldId="695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0:20.625" v="292" actId="20577"/>
          <ac:spMkLst>
            <pc:docMk/>
            <pc:sldMk cId="2748758208" sldId="695"/>
            <ac:spMk id="3" creationId="{D28ABA47-56B2-E197-4AE4-F731F1FE905D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0:32.923" v="296" actId="14100"/>
          <ac:spMkLst>
            <pc:docMk/>
            <pc:sldMk cId="2748758208" sldId="695"/>
            <ac:spMk id="4" creationId="{D1EB73C1-8F65-892E-918D-833A49FB5E39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1:09.240" v="304" actId="20577"/>
        <pc:sldMkLst>
          <pc:docMk/>
          <pc:sldMk cId="136904009" sldId="696"/>
        </pc:sldMkLst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1:02.770" v="302" actId="20577"/>
          <ac:spMkLst>
            <pc:docMk/>
            <pc:sldMk cId="136904009" sldId="696"/>
            <ac:spMk id="3" creationId="{DD30CAAA-6604-771C-C6D2-D83B70494194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38A8B60D-A460-A743-F33C-8F436D8222B4}" dt="2025-11-26T15:11:09.240" v="304" actId="20577"/>
          <ac:spMkLst>
            <pc:docMk/>
            <pc:sldMk cId="136904009" sldId="696"/>
            <ac:spMk id="4" creationId="{049351A7-34E7-4299-E690-39C84E563322}"/>
          </ac:spMkLst>
        </pc:spChg>
      </pc:sldChg>
      <pc:sldChg chg="addSp delSp modSp add del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4:07.411" v="340"/>
        <pc:sldMkLst>
          <pc:docMk/>
          <pc:sldMk cId="3493892192" sldId="697"/>
        </pc:sldMkLst>
        <pc:spChg chg="add del mod">
          <ac:chgData name="Marcia Guimaraes" userId="S::marcia.guimaraes_theprocesssolucoes.com.br#ext#@maranatatransporteselogisti.onmicrosoft.com::3014c487-3cb7-48e4-b798-492ec198c425" providerId="AD" clId="Web-{38A8B60D-A460-A743-F33C-8F436D8222B4}" dt="2025-11-26T15:13:30.737" v="329"/>
          <ac:spMkLst>
            <pc:docMk/>
            <pc:sldMk cId="3493892192" sldId="697"/>
            <ac:spMk id="2" creationId="{6BC1CCF8-8404-B573-0839-F65F6AFCDC2D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2:57.234" v="323"/>
          <ac:spMkLst>
            <pc:docMk/>
            <pc:sldMk cId="3493892192" sldId="697"/>
            <ac:spMk id="5" creationId="{9841E5C6-B66C-6B24-2158-BDB3B2E98CF1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3:02.750" v="324"/>
          <ac:spMkLst>
            <pc:docMk/>
            <pc:sldMk cId="3493892192" sldId="697"/>
            <ac:spMk id="6" creationId="{519D3366-5B12-E2E5-ABB1-3D9573BA1D4D}"/>
          </ac:spMkLst>
        </pc:spChg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3:25.924" v="328"/>
        <pc:sldMkLst>
          <pc:docMk/>
          <pc:sldMk cId="1723001623" sldId="698"/>
        </pc:sldMkLst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3:54.645" v="336"/>
        <pc:sldMkLst>
          <pc:docMk/>
          <pc:sldMk cId="4021918649" sldId="699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13:47.972" v="334" actId="20577"/>
          <ac:spMkLst>
            <pc:docMk/>
            <pc:sldMk cId="4021918649" sldId="699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5:13:54.645" v="336"/>
          <ac:spMkLst>
            <pc:docMk/>
            <pc:sldMk cId="4021918649" sldId="699"/>
            <ac:spMk id="3" creationId="{3E6F3E02-DE9C-8147-74FA-93589898CFE4}"/>
          </ac:spMkLst>
        </pc:spChg>
      </pc:sldChg>
      <pc:sldChg chg="addSp del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5:00.742" v="349" actId="20577"/>
        <pc:sldMkLst>
          <pc:docMk/>
          <pc:sldMk cId="3295285378" sldId="700"/>
        </pc:sldMkLst>
        <pc:spChg chg="del">
          <ac:chgData name="Marcia Guimaraes" userId="S::marcia.guimaraes_theprocesssolucoes.com.br#ext#@maranatatransporteselogisti.onmicrosoft.com::3014c487-3cb7-48e4-b798-492ec198c425" providerId="AD" clId="Web-{38A8B60D-A460-A743-F33C-8F436D8222B4}" dt="2025-11-26T15:14:39.663" v="342"/>
          <ac:spMkLst>
            <pc:docMk/>
            <pc:sldMk cId="3295285378" sldId="700"/>
            <ac:spMk id="2" creationId="{13B045FD-2E72-9B8B-CE71-69769ECB0AA4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5:15:00.742" v="349" actId="20577"/>
          <ac:spMkLst>
            <pc:docMk/>
            <pc:sldMk cId="3295285378" sldId="700"/>
            <ac:spMk id="3" creationId="{6BC1CCF8-8404-B573-0839-F65F6AFCDC2D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3:43.065" v="355"/>
        <pc:sldMkLst>
          <pc:docMk/>
          <pc:sldMk cId="396164671" sldId="701"/>
        </pc:sldMkLst>
        <pc:spChg chg="add mod">
          <ac:chgData name="Marcia Guimaraes" userId="S::marcia.guimaraes_theprocesssolucoes.com.br#ext#@maranatatransporteselogisti.onmicrosoft.com::3014c487-3cb7-48e4-b798-492ec198c425" providerId="AD" clId="Web-{38A8B60D-A460-A743-F33C-8F436D8222B4}" dt="2025-11-26T17:03:38.769" v="353" actId="20577"/>
          <ac:spMkLst>
            <pc:docMk/>
            <pc:sldMk cId="396164671" sldId="701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7:03:43.065" v="355"/>
          <ac:spMkLst>
            <pc:docMk/>
            <pc:sldMk cId="396164671" sldId="701"/>
            <ac:spMk id="3" creationId="{E4D3F89C-CC43-3168-88D2-207052F21E13}"/>
          </ac:spMkLst>
        </pc:spChg>
      </pc:sldChg>
      <pc:sldChg chg="add ord replId">
        <pc:chgData name="Marcia Guimaraes" userId="S::marcia.guimaraes_theprocesssolucoes.com.br#ext#@maranatatransporteselogisti.onmicrosoft.com::3014c487-3cb7-48e4-b798-492ec198c425" providerId="AD" clId="Web-{38A8B60D-A460-A743-F33C-8F436D8222B4}" dt="2025-11-26T15:14:47.898" v="345"/>
        <pc:sldMkLst>
          <pc:docMk/>
          <pc:sldMk cId="2381477631" sldId="702"/>
        </pc:sldMkLst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3:51.237" v="357"/>
        <pc:sldMkLst>
          <pc:docMk/>
          <pc:sldMk cId="3797632953" sldId="703"/>
        </pc:sldMkLst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3:54.769" v="358"/>
        <pc:sldMkLst>
          <pc:docMk/>
          <pc:sldMk cId="2398886291" sldId="704"/>
        </pc:sldMkLst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3:57.956" v="359"/>
        <pc:sldMkLst>
          <pc:docMk/>
          <pc:sldMk cId="1069414795" sldId="705"/>
        </pc:sldMkLst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4:03.878" v="360"/>
        <pc:sldMkLst>
          <pc:docMk/>
          <pc:sldMk cId="3857190935" sldId="706"/>
        </pc:sldMkLst>
      </pc:sldChg>
      <pc:sldChg chg="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4:09.722" v="361"/>
        <pc:sldMkLst>
          <pc:docMk/>
          <pc:sldMk cId="2615403614" sldId="707"/>
        </pc:sldMkLst>
      </pc:sldChg>
      <pc:sldChg chg="addSp add replId">
        <pc:chgData name="Marcia Guimaraes" userId="S::marcia.guimaraes_theprocesssolucoes.com.br#ext#@maranatatransporteselogisti.onmicrosoft.com::3014c487-3cb7-48e4-b798-492ec198c425" providerId="AD" clId="Web-{38A8B60D-A460-A743-F33C-8F436D8222B4}" dt="2025-11-26T17:04:37.848" v="364"/>
        <pc:sldMkLst>
          <pc:docMk/>
          <pc:sldMk cId="379359425" sldId="708"/>
        </pc:sldMkLst>
        <pc:spChg chg="add">
          <ac:chgData name="Marcia Guimaraes" userId="S::marcia.guimaraes_theprocesssolucoes.com.br#ext#@maranatatransporteselogisti.onmicrosoft.com::3014c487-3cb7-48e4-b798-492ec198c425" providerId="AD" clId="Web-{38A8B60D-A460-A743-F33C-8F436D8222B4}" dt="2025-11-26T17:04:37.848" v="364"/>
          <ac:spMkLst>
            <pc:docMk/>
            <pc:sldMk cId="379359425" sldId="708"/>
            <ac:spMk id="2" creationId="{841D0771-0CAB-DD60-DEB2-A9C292188196}"/>
          </ac:spMkLst>
        </pc:spChg>
      </pc:sldChg>
    </pc:docChg>
  </pc:docChgLst>
  <pc:docChgLst>
    <pc:chgData name="Marcia Guimaraes" userId="S::marcia.guimaraes_theprocesssolucoes.com.br#ext#@maranatatransporteselogisti.onmicrosoft.com::3014c487-3cb7-48e4-b798-492ec198c425" providerId="AD" clId="Web-{730A1DA6-44F6-A054-F16E-B3D0B76C63E4}"/>
    <pc:docChg chg="addSld delSld modSld sldOrd">
      <pc:chgData name="Marcia Guimaraes" userId="S::marcia.guimaraes_theprocesssolucoes.com.br#ext#@maranatatransporteselogisti.onmicrosoft.com::3014c487-3cb7-48e4-b798-492ec198c425" providerId="AD" clId="Web-{730A1DA6-44F6-A054-F16E-B3D0B76C63E4}" dt="2025-11-26T14:38:30.478" v="739" actId="1076"/>
      <pc:docMkLst>
        <pc:docMk/>
      </pc:docMkLst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7:31.706" v="478" actId="20577"/>
        <pc:sldMkLst>
          <pc:docMk/>
          <pc:sldMk cId="2778118145" sldId="265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7:31.706" v="478" actId="20577"/>
          <ac:spMkLst>
            <pc:docMk/>
            <pc:sldMk cId="2778118145" sldId="265"/>
            <ac:spMk id="3" creationId="{32A6C330-DC7F-427E-A217-5E1A2AFBC9E6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7:18.112" v="470" actId="20577"/>
        <pc:sldMkLst>
          <pc:docMk/>
          <pc:sldMk cId="2479237403" sldId="266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7:18.112" v="470" actId="20577"/>
          <ac:spMkLst>
            <pc:docMk/>
            <pc:sldMk cId="2479237403" sldId="266"/>
            <ac:spMk id="3" creationId="{AF07D712-610E-41D6-AF77-E8F77BD1A6A8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4:29.551" v="20"/>
        <pc:sldMkLst>
          <pc:docMk/>
          <pc:sldMk cId="2076566275" sldId="288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4:22.489" v="17"/>
          <ac:spMkLst>
            <pc:docMk/>
            <pc:sldMk cId="2076566275" sldId="288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30:57.905" v="219"/>
        <pc:sldMkLst>
          <pc:docMk/>
          <pc:sldMk cId="1777671828" sldId="555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41.107" v="210"/>
          <ac:spMkLst>
            <pc:docMk/>
            <pc:sldMk cId="1777671828" sldId="555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52.076" v="215" actId="20577"/>
          <ac:spMkLst>
            <pc:docMk/>
            <pc:sldMk cId="1777671828" sldId="555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4:01:12.088" v="725"/>
        <pc:sldMkLst>
          <pc:docMk/>
          <pc:sldMk cId="3471632495" sldId="556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4:00:55.307" v="720"/>
          <ac:spMkLst>
            <pc:docMk/>
            <pc:sldMk cId="3471632495" sldId="556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4:01:59.480" v="738"/>
        <pc:sldMkLst>
          <pc:docMk/>
          <pc:sldMk cId="194978474" sldId="559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4:01:50.214" v="733"/>
          <ac:spMkLst>
            <pc:docMk/>
            <pc:sldMk cId="194978474" sldId="559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4:01:55.058" v="736" actId="20577"/>
          <ac:spMkLst>
            <pc:docMk/>
            <pc:sldMk cId="194978474" sldId="559"/>
            <ac:spMk id="9" creationId="{45EBFEC5-68E2-4BFD-2677-D161212F56DB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13:37.011" v="122"/>
        <pc:sldMkLst>
          <pc:docMk/>
          <pc:sldMk cId="3861711911" sldId="567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3:24.822" v="114"/>
          <ac:spMkLst>
            <pc:docMk/>
            <pc:sldMk cId="3861711911" sldId="567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13:32.386" v="120" actId="20577"/>
          <ac:spMkLst>
            <pc:docMk/>
            <pc:sldMk cId="3861711911" sldId="567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14:06.936" v="128"/>
        <pc:sldMkLst>
          <pc:docMk/>
          <pc:sldMk cId="586851118" sldId="568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13:46.606" v="125"/>
          <ac:spMkLst>
            <pc:docMk/>
            <pc:sldMk cId="586851118" sldId="568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9:53.254" v="90"/>
        <pc:sldMkLst>
          <pc:docMk/>
          <pc:sldMk cId="1921809477" sldId="575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9:37.379" v="83"/>
          <ac:spMkLst>
            <pc:docMk/>
            <pc:sldMk cId="1921809477" sldId="575"/>
            <ac:spMk id="6" creationId="{C12A2FDD-2DC3-1F23-CA3C-29B57034F4FE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10:15.896" v="96"/>
        <pc:sldMkLst>
          <pc:docMk/>
          <pc:sldMk cId="2612499928" sldId="576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10:01.770" v="93"/>
          <ac:spMkLst>
            <pc:docMk/>
            <pc:sldMk cId="2612499928" sldId="576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22:52.475" v="141"/>
        <pc:sldMkLst>
          <pc:docMk/>
          <pc:sldMk cId="2505747939" sldId="578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2:44.443" v="138"/>
          <ac:spMkLst>
            <pc:docMk/>
            <pc:sldMk cId="2505747939" sldId="578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22:41.115" v="137"/>
        <pc:sldMkLst>
          <pc:docMk/>
          <pc:sldMk cId="2128347510" sldId="579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14:29.813" v="133"/>
          <ac:spMkLst>
            <pc:docMk/>
            <pc:sldMk cId="2128347510" sldId="579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27:51.228" v="172"/>
        <pc:sldMkLst>
          <pc:docMk/>
          <pc:sldMk cId="3788455717" sldId="585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7:28.791" v="155"/>
          <ac:spMkLst>
            <pc:docMk/>
            <pc:sldMk cId="3788455717" sldId="585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27:45.681" v="170" actId="20577"/>
          <ac:spMkLst>
            <pc:docMk/>
            <pc:sldMk cId="3788455717" sldId="585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28:22.104" v="184"/>
        <pc:sldMkLst>
          <pc:docMk/>
          <pc:sldMk cId="1590228774" sldId="586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8:18.291" v="182"/>
          <ac:spMkLst>
            <pc:docMk/>
            <pc:sldMk cId="1590228774" sldId="586"/>
            <ac:spMk id="2" creationId="{660B9A2D-7DAC-43B9-95A0-8E7B04A5C251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8:11.229" v="179"/>
          <ac:spMkLst>
            <pc:docMk/>
            <pc:sldMk cId="1590228774" sldId="586"/>
            <ac:spMk id="13" creationId="{6BC1CCF8-8404-B573-0839-F65F6AFCDC2D}"/>
          </ac:spMkLst>
        </pc:spChg>
      </pc:sldChg>
      <pc:sldChg chg="addSp delSp modSp del ord">
        <pc:chgData name="Marcia Guimaraes" userId="S::marcia.guimaraes_theprocesssolucoes.com.br#ext#@maranatatransporteselogisti.onmicrosoft.com::3014c487-3cb7-48e4-b798-492ec198c425" providerId="AD" clId="Web-{730A1DA6-44F6-A054-F16E-B3D0B76C63E4}" dt="2025-11-26T13:50:00.265" v="687"/>
        <pc:sldMkLst>
          <pc:docMk/>
          <pc:sldMk cId="1923525411" sldId="587"/>
        </pc:sldMkLst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20.568" v="303"/>
          <ac:spMkLst>
            <pc:docMk/>
            <pc:sldMk cId="1923525411" sldId="587"/>
            <ac:spMk id="9" creationId="{57F7354D-4DAB-30E7-0892-E86C2C99865B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31"/>
          <ac:spMkLst>
            <pc:docMk/>
            <pc:sldMk cId="1923525411" sldId="587"/>
            <ac:spMk id="10" creationId="{7901E438-2354-569B-2BCF-2CB467AC7139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31:40.315" v="228"/>
          <ac:spMkLst>
            <pc:docMk/>
            <pc:sldMk cId="1923525411" sldId="587"/>
            <ac:spMk id="13" creationId="{6BC1CCF8-8404-B573-0839-F65F6AFCDC2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9"/>
          <ac:spMkLst>
            <pc:docMk/>
            <pc:sldMk cId="1923525411" sldId="587"/>
            <ac:spMk id="14" creationId="{721A1DB0-BA76-F08B-EEC4-F70B8B8DEFC2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30"/>
          <ac:spMkLst>
            <pc:docMk/>
            <pc:sldMk cId="1923525411" sldId="587"/>
            <ac:spMk id="17" creationId="{1B74E7F7-7C24-915C-E452-5BAD9FFD4511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29"/>
          <ac:spMkLst>
            <pc:docMk/>
            <pc:sldMk cId="1923525411" sldId="587"/>
            <ac:spMk id="18" creationId="{E46C2F49-EA13-52F5-8D6B-09161F4E88A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28"/>
          <ac:spMkLst>
            <pc:docMk/>
            <pc:sldMk cId="1923525411" sldId="587"/>
            <ac:spMk id="19" creationId="{CA91EFBF-F9BD-95DF-498C-29C316C5C713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27"/>
          <ac:spMkLst>
            <pc:docMk/>
            <pc:sldMk cId="1923525411" sldId="587"/>
            <ac:spMk id="20" creationId="{C4BE67A9-7207-60A6-85C6-C8BEFD3EEFC0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18.571" v="326"/>
          <ac:spMkLst>
            <pc:docMk/>
            <pc:sldMk cId="1923525411" sldId="587"/>
            <ac:spMk id="21" creationId="{F77BFE6F-3768-2224-F8CB-053AAF824D51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8"/>
          <ac:spMkLst>
            <pc:docMk/>
            <pc:sldMk cId="1923525411" sldId="587"/>
            <ac:spMk id="28" creationId="{79D1B4DE-C8D3-EB99-3DD5-6D5E39317D35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7"/>
          <ac:spMkLst>
            <pc:docMk/>
            <pc:sldMk cId="1923525411" sldId="587"/>
            <ac:spMk id="29" creationId="{5F3DFD93-4DDF-0161-2952-BCE2C18BCBDE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6"/>
          <ac:spMkLst>
            <pc:docMk/>
            <pc:sldMk cId="1923525411" sldId="587"/>
            <ac:spMk id="30" creationId="{63D995CC-2C61-473E-5EBA-5828AE14C195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5"/>
          <ac:spMkLst>
            <pc:docMk/>
            <pc:sldMk cId="1923525411" sldId="587"/>
            <ac:spMk id="31" creationId="{1E301253-3DFC-EB84-233C-DED77AA15F50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43:35.899" v="494"/>
          <ac:spMkLst>
            <pc:docMk/>
            <pc:sldMk cId="1923525411" sldId="587"/>
            <ac:spMk id="32" creationId="{2522D15B-CA5F-54AF-8FE9-41EC23CC03FE}"/>
          </ac:spMkLst>
        </pc:sp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59.039" v="323"/>
          <ac:graphicFrameMkLst>
            <pc:docMk/>
            <pc:sldMk cId="1923525411" sldId="587"/>
            <ac:graphicFrameMk id="8" creationId="{2C43295E-EAD8-8A2F-CE5C-622064113C79}"/>
          </ac:graphicFrameMkLst>
        </pc:graphicFrameChg>
        <pc:graphicFrameChg chg="add del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33:51.448" v="359"/>
          <ac:graphicFrameMkLst>
            <pc:docMk/>
            <pc:sldMk cId="1923525411" sldId="587"/>
            <ac:graphicFrameMk id="22" creationId="{F20DD7EE-3322-9192-3AA3-E431AAE33B1D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4:36.122" v="383"/>
          <ac:graphicFrameMkLst>
            <pc:docMk/>
            <pc:sldMk cId="1923525411" sldId="587"/>
            <ac:graphicFrameMk id="23" creationId="{90EAC8F3-65FB-9776-712E-A215DFB92B96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4:55.560" v="401"/>
          <ac:graphicFrameMkLst>
            <pc:docMk/>
            <pc:sldMk cId="1923525411" sldId="587"/>
            <ac:graphicFrameMk id="24" creationId="{1B11270C-0421-E851-BC9E-E84BC3802ADA}"/>
          </ac:graphicFrameMkLst>
        </pc:graphicFrameChg>
        <pc:graphicFrameChg chg="add del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35:38.437" v="411"/>
          <ac:graphicFrameMkLst>
            <pc:docMk/>
            <pc:sldMk cId="1923525411" sldId="587"/>
            <ac:graphicFrameMk id="25" creationId="{E156D812-33EB-47EF-6422-D6970D38EEBD}"/>
          </ac:graphicFrameMkLst>
        </pc:graphicFrameChg>
        <pc:graphicFrameChg chg="add del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36:01.891" v="445"/>
          <ac:graphicFrameMkLst>
            <pc:docMk/>
            <pc:sldMk cId="1923525411" sldId="587"/>
            <ac:graphicFrameMk id="26" creationId="{CFCB0F68-2C08-D216-3EA0-A3633CA6AEDE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12.739" v="298"/>
          <ac:graphicFrameMkLst>
            <pc:docMk/>
            <pc:sldMk cId="1923525411" sldId="587"/>
            <ac:graphicFrameMk id="33" creationId="{0AA4663C-E75E-25DB-CE93-1ADC07CAEAA3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12.739" v="299"/>
          <ac:graphicFrameMkLst>
            <pc:docMk/>
            <pc:sldMk cId="1923525411" sldId="587"/>
            <ac:graphicFrameMk id="34" creationId="{0FD30EC0-788F-C585-43C7-07D60EFC3D1A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12.739" v="300"/>
          <ac:graphicFrameMkLst>
            <pc:docMk/>
            <pc:sldMk cId="1923525411" sldId="587"/>
            <ac:graphicFrameMk id="35" creationId="{77ACFAD2-A331-5A9E-5EC7-AD924D91EE02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12.739" v="301"/>
          <ac:graphicFrameMkLst>
            <pc:docMk/>
            <pc:sldMk cId="1923525411" sldId="587"/>
            <ac:graphicFrameMk id="36" creationId="{C7FDD547-711B-BC97-0D4D-5F8B547127FA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12.739" v="302"/>
          <ac:graphicFrameMkLst>
            <pc:docMk/>
            <pc:sldMk cId="1923525411" sldId="587"/>
            <ac:graphicFrameMk id="37" creationId="{9CAFE242-2E97-5085-599C-27DB66B17C4A}"/>
          </ac:graphicFrameMkLst>
        </pc:graphicFrame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4:01:04.588" v="723"/>
        <pc:sldMkLst>
          <pc:docMk/>
          <pc:sldMk cId="1415363073" sldId="588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50:20.595" v="691"/>
          <ac:spMkLst>
            <pc:docMk/>
            <pc:sldMk cId="1415363073" sldId="588"/>
            <ac:spMk id="6" creationId="{C12A2FDD-2DC3-1F23-CA3C-29B57034F4FE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50:47.128" v="714" actId="20577"/>
          <ac:spMkLst>
            <pc:docMk/>
            <pc:sldMk cId="1415363073" sldId="588"/>
            <ac:spMk id="9" creationId="{45EBFEC5-68E2-4BFD-2677-D161212F56DB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31:18.594" v="225"/>
        <pc:sldMkLst>
          <pc:docMk/>
          <pc:sldMk cId="4081324812" sldId="595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31:12.281" v="222"/>
          <ac:spMkLst>
            <pc:docMk/>
            <pc:sldMk cId="4081324812" sldId="595"/>
            <ac:spMk id="13" creationId="{6BC1CCF8-8404-B573-0839-F65F6AFCDC2D}"/>
          </ac:spMkLst>
        </pc:spChg>
      </pc:sldChg>
      <pc:sldChg chg="addSp 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5:08.319" v="29"/>
        <pc:sldMkLst>
          <pc:docMk/>
          <pc:sldMk cId="3655057954" sldId="597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4:46.474" v="23"/>
          <ac:spMkLst>
            <pc:docMk/>
            <pc:sldMk cId="3655057954" sldId="597"/>
            <ac:spMk id="2" creationId="{042CD60A-C4A3-1387-D942-1D593241D6F8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4:56.646" v="26"/>
          <ac:spMkLst>
            <pc:docMk/>
            <pc:sldMk cId="3655057954" sldId="597"/>
            <ac:spMk id="4" creationId="{240A2615-0291-BBEC-046E-163BA593088D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5:05.366" v="28"/>
          <ac:spMkLst>
            <pc:docMk/>
            <pc:sldMk cId="3655057954" sldId="597"/>
            <ac:spMk id="7" creationId="{1E5BA7AA-6787-6C08-6507-99707190A33D}"/>
          </ac:spMkLst>
        </pc:spChg>
      </pc:sldChg>
      <pc:sldChg chg="addSp 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5:43.540" v="40"/>
        <pc:sldMkLst>
          <pc:docMk/>
          <pc:sldMk cId="1726524116" sldId="598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5:19.007" v="31"/>
          <ac:spMkLst>
            <pc:docMk/>
            <pc:sldMk cId="1726524116" sldId="598"/>
            <ac:spMk id="2" creationId="{042CD60A-C4A3-1387-D942-1D593241D6F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5:19.007" v="31"/>
          <ac:spMkLst>
            <pc:docMk/>
            <pc:sldMk cId="1726524116" sldId="598"/>
            <ac:spMk id="5" creationId="{B28648B8-95DA-8328-D472-AF9BCE59E243}"/>
          </ac:spMkLst>
        </pc:spChg>
        <pc:pic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5:26.133" v="34"/>
          <ac:picMkLst>
            <pc:docMk/>
            <pc:sldMk cId="1726524116" sldId="598"/>
            <ac:picMk id="7" creationId="{2A53FEC8-6712-95B3-C076-E1C1B554DFF6}"/>
          </ac:picMkLst>
        </pc:pic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3:15.769" v="16"/>
        <pc:sldMkLst>
          <pc:docMk/>
          <pc:sldMk cId="1630561455" sldId="599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2:29.706" v="9"/>
          <ac:spMkLst>
            <pc:docMk/>
            <pc:sldMk cId="1630561455" sldId="599"/>
            <ac:spMk id="2" creationId="{8707A19B-2A15-B2EC-2BE9-596A082FCEE8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2:18.503" v="6"/>
          <ac:spMkLst>
            <pc:docMk/>
            <pc:sldMk cId="1630561455" sldId="599"/>
            <ac:spMk id="3" creationId="{E732F6F4-DF68-4417-9291-4D26A89EF60D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2:37.597" v="11"/>
          <ac:spMkLst>
            <pc:docMk/>
            <pc:sldMk cId="1630561455" sldId="599"/>
            <ac:spMk id="4" creationId="{1F79CAE6-2DCA-8B39-3C74-0847C927F7BA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2:02.705" v="3"/>
          <ac:spMkLst>
            <pc:docMk/>
            <pc:sldMk cId="1630561455" sldId="599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12:57.899" v="104"/>
        <pc:sldMkLst>
          <pc:docMk/>
          <pc:sldMk cId="2725407207" sldId="600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10:35.756" v="101"/>
          <ac:spMkLst>
            <pc:docMk/>
            <pc:sldMk cId="2725407207" sldId="600"/>
            <ac:spMk id="2" creationId="{AD8BACF1-EA02-F8BF-17C6-AD325BB195F2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10:24.068" v="98"/>
          <ac:spMkLst>
            <pc:docMk/>
            <pc:sldMk cId="2725407207" sldId="600"/>
            <ac:spMk id="13" creationId="{6BC1CCF8-8404-B573-0839-F65F6AFCDC2D}"/>
          </ac:spMkLst>
        </pc:spChg>
      </pc:sldChg>
      <pc:sldChg chg="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27:03.353" v="150"/>
        <pc:sldMkLst>
          <pc:docMk/>
          <pc:sldMk cId="4195397488" sldId="601"/>
        </pc:sldMkLst>
        <pc:spChg chg="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6:55.495" v="148"/>
          <ac:spMkLst>
            <pc:docMk/>
            <pc:sldMk cId="4195397488" sldId="601"/>
            <ac:spMk id="2" creationId="{0E83F18C-402F-B4D8-4C52-02967BE37F6C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6:46.072" v="145"/>
          <ac:spMkLst>
            <pc:docMk/>
            <pc:sldMk cId="4195397488" sldId="601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30:28.418" v="207"/>
        <pc:sldMkLst>
          <pc:docMk/>
          <pc:sldMk cId="3535997751" sldId="602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30:08.698" v="202"/>
          <ac:spMkLst>
            <pc:docMk/>
            <pc:sldMk cId="3535997751" sldId="602"/>
            <ac:spMk id="2" creationId="{50B96637-4702-F2A7-E2FE-FEA27BEEC761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8:35.744" v="186"/>
          <ac:spMkLst>
            <pc:docMk/>
            <pc:sldMk cId="3535997751" sldId="602"/>
            <ac:spMk id="13" creationId="{6BC1CCF8-8404-B573-0839-F65F6AFCDC2D}"/>
          </ac:spMkLst>
        </pc:spChg>
      </pc:sldChg>
      <pc:sldChg chg="delSp">
        <pc:chgData name="Marcia Guimaraes" userId="S::marcia.guimaraes_theprocesssolucoes.com.br#ext#@maranatatransporteselogisti.onmicrosoft.com::3014c487-3cb7-48e4-b798-492ec198c425" providerId="AD" clId="Web-{730A1DA6-44F6-A054-F16E-B3D0B76C63E4}" dt="2025-11-26T14:01:32.089" v="728"/>
        <pc:sldMkLst>
          <pc:docMk/>
          <pc:sldMk cId="3608101905" sldId="606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4:01:32.089" v="728"/>
          <ac:spMkLst>
            <pc:docMk/>
            <pc:sldMk cId="3608101905" sldId="606"/>
            <ac:spMk id="2" creationId="{39C825F4-8B7E-4541-1B4A-550E59D5881B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4:01:15.198" v="726"/>
          <ac:spMkLst>
            <pc:docMk/>
            <pc:sldMk cId="3608101905" sldId="606"/>
            <ac:spMk id="13" creationId="{6BC1CCF8-8404-B573-0839-F65F6AFCDC2D}"/>
          </ac:spMkLst>
        </pc:spChg>
      </pc:sldChg>
      <pc:sldChg chg="del">
        <pc:chgData name="Marcia Guimaraes" userId="S::marcia.guimaraes_theprocesssolucoes.com.br#ext#@maranatatransporteselogisti.onmicrosoft.com::3014c487-3cb7-48e4-b798-492ec198c425" providerId="AD" clId="Web-{730A1DA6-44F6-A054-F16E-B3D0B76C63E4}" dt="2025-11-26T13:07:51.641" v="55"/>
        <pc:sldMkLst>
          <pc:docMk/>
          <pc:sldMk cId="3880321306" sldId="613"/>
        </pc:sldMkLst>
      </pc:sldChg>
      <pc:sldChg chg="addSp delSp mod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8:40.533" v="68"/>
        <pc:sldMkLst>
          <pc:docMk/>
          <pc:sldMk cId="491035151" sldId="614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8:18.361" v="60"/>
          <ac:spMkLst>
            <pc:docMk/>
            <pc:sldMk cId="491035151" sldId="614"/>
            <ac:spMk id="3" creationId="{5BC60D78-146A-907A-986C-5EA5A7C0AEB3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8:24.220" v="62"/>
          <ac:spMkLst>
            <pc:docMk/>
            <pc:sldMk cId="491035151" sldId="614"/>
            <ac:spMk id="4" creationId="{C0F35CEB-1819-B52D-DBB1-7B8426CEE68A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8:24.220" v="62"/>
          <ac:spMkLst>
            <pc:docMk/>
            <pc:sldMk cId="491035151" sldId="614"/>
            <ac:spMk id="7" creationId="{C6C0A365-09B7-1094-3149-5BA59FF709E6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9:21.644" v="79"/>
        <pc:sldMkLst>
          <pc:docMk/>
          <pc:sldMk cId="2703864763" sldId="615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9:09.191" v="76"/>
          <ac:spMkLst>
            <pc:docMk/>
            <pc:sldMk cId="2703864763" sldId="615"/>
            <ac:spMk id="2" creationId="{392B7A43-CCB4-1ED1-8902-70346A1E2E79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9:00.972" v="73"/>
          <ac:spMkLst>
            <pc:docMk/>
            <pc:sldMk cId="2703864763" sldId="615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730A1DA6-44F6-A054-F16E-B3D0B76C63E4}" dt="2025-11-26T13:07:24.280" v="48"/>
        <pc:sldMkLst>
          <pc:docMk/>
          <pc:sldMk cId="4062059949" sldId="616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6:09.417" v="46"/>
          <ac:spMkLst>
            <pc:docMk/>
            <pc:sldMk cId="4062059949" sldId="616"/>
            <ac:spMk id="3" creationId="{B0DA60EB-4541-AC9D-298D-2143A89E6BE7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5:57.838" v="43"/>
          <ac:spMkLst>
            <pc:docMk/>
            <pc:sldMk cId="4062059949" sldId="616"/>
            <ac:spMk id="13" creationId="{6BC1CCF8-8404-B573-0839-F65F6AFCDC2D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7:45.331" v="480" actId="20577"/>
        <pc:sldMkLst>
          <pc:docMk/>
          <pc:sldMk cId="2064759130" sldId="634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7:45.331" v="480" actId="20577"/>
          <ac:spMkLst>
            <pc:docMk/>
            <pc:sldMk cId="2064759130" sldId="634"/>
            <ac:spMk id="3" creationId="{27AD272D-C732-4538-B563-356CE4E30372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8:06.550" v="487" actId="20577"/>
        <pc:sldMkLst>
          <pc:docMk/>
          <pc:sldMk cId="1122817636" sldId="639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8:06.550" v="487" actId="20577"/>
          <ac:spMkLst>
            <pc:docMk/>
            <pc:sldMk cId="1122817636" sldId="639"/>
            <ac:spMk id="7" creationId="{A17EEB80-9529-443E-9C91-275A5BA241CA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8:14.988" v="488" actId="20577"/>
        <pc:sldMkLst>
          <pc:docMk/>
          <pc:sldMk cId="2152325531" sldId="640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8:14.988" v="488" actId="20577"/>
          <ac:spMkLst>
            <pc:docMk/>
            <pc:sldMk cId="2152325531" sldId="640"/>
            <ac:spMk id="3" creationId="{1E9DB45B-76CF-4378-8B1F-D882FACB870A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8:22.879" v="489" actId="20577"/>
        <pc:sldMkLst>
          <pc:docMk/>
          <pc:sldMk cId="3512167803" sldId="641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8:22.879" v="489" actId="20577"/>
          <ac:spMkLst>
            <pc:docMk/>
            <pc:sldMk cId="3512167803" sldId="641"/>
            <ac:spMk id="3" creationId="{D22D68D3-17CC-49CF-89C4-EA8D7EC88FCC}"/>
          </ac:spMkLst>
        </pc:spChg>
      </pc:sldChg>
      <pc:sldChg chg="modSp">
        <pc:chgData name="Marcia Guimaraes" userId="S::marcia.guimaraes_theprocesssolucoes.com.br#ext#@maranatatransporteselogisti.onmicrosoft.com::3014c487-3cb7-48e4-b798-492ec198c425" providerId="AD" clId="Web-{730A1DA6-44F6-A054-F16E-B3D0B76C63E4}" dt="2025-11-26T13:38:31.629" v="490" actId="20577"/>
        <pc:sldMkLst>
          <pc:docMk/>
          <pc:sldMk cId="182915439" sldId="642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8:31.629" v="490" actId="20577"/>
          <ac:spMkLst>
            <pc:docMk/>
            <pc:sldMk cId="182915439" sldId="642"/>
            <ac:spMk id="3" creationId="{93FF4C2F-D170-4452-BF0D-00DBAAA990BE}"/>
          </ac:spMkLst>
        </pc:spChg>
      </pc:sldChg>
      <pc:sldChg chg="addSp delSp modSp add del ord replId">
        <pc:chgData name="Marcia Guimaraes" userId="S::marcia.guimaraes_theprocesssolucoes.com.br#ext#@maranatatransporteselogisti.onmicrosoft.com::3014c487-3cb7-48e4-b798-492ec198c425" providerId="AD" clId="Web-{730A1DA6-44F6-A054-F16E-B3D0B76C63E4}" dt="2025-11-26T14:38:30.478" v="739" actId="1076"/>
        <pc:sldMkLst>
          <pc:docMk/>
          <pc:sldMk cId="1273354818" sldId="646"/>
        </pc:sldMkLst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4:01:16.932" v="727"/>
          <ac:spMkLst>
            <pc:docMk/>
            <pc:sldMk cId="1273354818" sldId="646"/>
            <ac:spMk id="2" creationId="{6BC1CCF8-8404-B573-0839-F65F6AFCDC2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4:38:30.478" v="739" actId="1076"/>
          <ac:spMkLst>
            <pc:docMk/>
            <pc:sldMk cId="1273354818" sldId="646"/>
            <ac:spMk id="3" creationId="{39C825F4-8B7E-4541-1B4A-550E59D5881B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1:52.080" v="1"/>
          <ac:spMkLst>
            <pc:docMk/>
            <pc:sldMk cId="1273354818" sldId="646"/>
            <ac:spMk id="3" creationId="{B2DCEFC0-B2C1-29DD-77DB-3D1339F55AAE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2:46.800" v="14" actId="1076"/>
        <pc:sldMkLst>
          <pc:docMk/>
          <pc:sldMk cId="1011187380" sldId="647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2:13.987" v="5" actId="20577"/>
          <ac:spMkLst>
            <pc:docMk/>
            <pc:sldMk cId="1011187380" sldId="647"/>
            <ac:spMk id="2" creationId="{6BC1CCF8-8404-B573-0839-F65F6AFCDC2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2:25.425" v="8" actId="1076"/>
          <ac:spMkLst>
            <pc:docMk/>
            <pc:sldMk cId="1011187380" sldId="647"/>
            <ac:spMk id="3" creationId="{E732F6F4-DF68-4417-9291-4D26A89EF60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2:46.800" v="14" actId="1076"/>
          <ac:spMkLst>
            <pc:docMk/>
            <pc:sldMk cId="1011187380" sldId="647"/>
            <ac:spMk id="4" creationId="{8707A19B-2A15-B2EC-2BE9-596A082FCEE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2:43.066" v="13" actId="1076"/>
          <ac:spMkLst>
            <pc:docMk/>
            <pc:sldMk cId="1011187380" sldId="647"/>
            <ac:spMk id="5" creationId="{1F79CAE6-2DCA-8B39-3C74-0847C927F7BA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4:27.114" v="19" actId="20577"/>
        <pc:sldMkLst>
          <pc:docMk/>
          <pc:sldMk cId="1412316553" sldId="648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4:27.114" v="19" actId="20577"/>
          <ac:spMkLst>
            <pc:docMk/>
            <pc:sldMk cId="1412316553" sldId="648"/>
            <ac:spMk id="2" creationId="{6BC1CCF8-8404-B573-0839-F65F6AFCDC2D}"/>
          </ac:spMkLst>
        </pc:spChg>
      </pc:sldChg>
      <pc:sldChg chg="addSp modSp add del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8:37.252" v="67" actId="20577"/>
        <pc:sldMkLst>
          <pc:docMk/>
          <pc:sldMk cId="2970119057" sldId="649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8:37.252" v="67" actId="20577"/>
          <ac:spMkLst>
            <pc:docMk/>
            <pc:sldMk cId="2970119057" sldId="649"/>
            <ac:spMk id="3" creationId="{D4842B22-EE35-B168-A5FE-11091C12E6DC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08:20.251" v="61"/>
          <ac:spMkLst>
            <pc:docMk/>
            <pc:sldMk cId="2970119057" sldId="649"/>
            <ac:spMk id="4" creationId="{5BC60D78-146A-907A-986C-5EA5A7C0AEB3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08:27.283" v="63"/>
          <ac:spMkLst>
            <pc:docMk/>
            <pc:sldMk cId="2970119057" sldId="649"/>
            <ac:spMk id="5" creationId="{C0F35CEB-1819-B52D-DBB1-7B8426CEE68A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4:58.209" v="27"/>
        <pc:sldMkLst>
          <pc:docMk/>
          <pc:sldMk cId="1192663768" sldId="650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4:50.646" v="25" actId="20577"/>
          <ac:spMkLst>
            <pc:docMk/>
            <pc:sldMk cId="1192663768" sldId="650"/>
            <ac:spMk id="2" creationId="{042CD60A-C4A3-1387-D942-1D593241D6F8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04:58.209" v="27"/>
          <ac:spMkLst>
            <pc:docMk/>
            <pc:sldMk cId="1192663768" sldId="650"/>
            <ac:spMk id="3" creationId="{240A2615-0291-BBEC-046E-163BA593088D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5:46.759" v="41" actId="1076"/>
        <pc:sldMkLst>
          <pc:docMk/>
          <pc:sldMk cId="3768322238" sldId="651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5:24.523" v="33" actId="20577"/>
          <ac:spMkLst>
            <pc:docMk/>
            <pc:sldMk cId="3768322238" sldId="651"/>
            <ac:spMk id="2" creationId="{042CD60A-C4A3-1387-D942-1D593241D6F8}"/>
          </ac:spMkLst>
        </pc:spChg>
        <pc:pic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5:46.759" v="41" actId="1076"/>
          <ac:picMkLst>
            <pc:docMk/>
            <pc:sldMk cId="3768322238" sldId="651"/>
            <ac:picMk id="3" creationId="{E15B1DB1-98FE-2C67-1E5A-215826ACCACE}"/>
          </ac:picMkLst>
        </pc:pic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6:11.198" v="47"/>
        <pc:sldMkLst>
          <pc:docMk/>
          <pc:sldMk cId="2759663882" sldId="652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6:02.791" v="45" actId="20577"/>
          <ac:spMkLst>
            <pc:docMk/>
            <pc:sldMk cId="2759663882" sldId="652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06:11.198" v="47"/>
          <ac:spMkLst>
            <pc:docMk/>
            <pc:sldMk cId="2759663882" sldId="652"/>
            <ac:spMk id="3" creationId="{B0DA60EB-4541-AC9D-298D-2143A89E6BE7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7:48.922" v="54" actId="14100"/>
        <pc:sldMkLst>
          <pc:docMk/>
          <pc:sldMk cId="618999770" sldId="653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07:38.078" v="50" actId="20577"/>
          <ac:spMkLst>
            <pc:docMk/>
            <pc:sldMk cId="618999770" sldId="653"/>
            <ac:spMk id="3" creationId="{65B5E000-5A9C-55EF-F18A-84E10BF83648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07:48.922" v="54" actId="14100"/>
          <ac:spMkLst>
            <pc:docMk/>
            <pc:sldMk cId="618999770" sldId="653"/>
            <ac:spMk id="4" creationId="{1254FA01-A455-B5C7-E0C1-0DA3ADC31790}"/>
          </ac:spMkLst>
        </pc:spChg>
      </pc:sldChg>
      <pc:sldChg chg="addSp delSp modSp add del or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29:02.651" v="193" actId="1076"/>
        <pc:sldMkLst>
          <pc:docMk/>
          <pc:sldMk cId="2570263955" sldId="654"/>
        </pc:sldMkLst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8:49.940" v="70"/>
          <ac:spMkLst>
            <pc:docMk/>
            <pc:sldMk cId="2570263955" sldId="654"/>
            <ac:spMk id="2" creationId="{0B099B68-44F1-0629-FD01-948DF66CC960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8:03.854" v="178"/>
          <ac:spMkLst>
            <pc:docMk/>
            <pc:sldMk cId="2570263955" sldId="654"/>
            <ac:spMk id="2" creationId="{6851CE1D-C792-3C7A-6D40-5A0088873789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4:21.984" v="131"/>
          <ac:spMkLst>
            <pc:docMk/>
            <pc:sldMk cId="2570263955" sldId="654"/>
            <ac:spMk id="2" creationId="{6BC1CCF8-8404-B573-0839-F65F6AFCDC2D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08:52.768" v="71"/>
          <ac:spMkLst>
            <pc:docMk/>
            <pc:sldMk cId="2570263955" sldId="654"/>
            <ac:spMk id="3" creationId="{2B05B1C1-DC89-167B-FA41-844BE2392CD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8:15.697" v="181" actId="20577"/>
          <ac:spMkLst>
            <pc:docMk/>
            <pc:sldMk cId="2570263955" sldId="654"/>
            <ac:spMk id="3" creationId="{6BC1CCF8-8404-B573-0839-F65F6AFCDC2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9:02.651" v="193" actId="1076"/>
          <ac:spMkLst>
            <pc:docMk/>
            <pc:sldMk cId="2570263955" sldId="654"/>
            <ac:spMk id="4" creationId="{660B9A2D-7DAC-43B9-95A0-8E7B04A5C251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9:14.956" v="78" actId="1076"/>
        <pc:sldMkLst>
          <pc:docMk/>
          <pc:sldMk cId="3048588326" sldId="655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9:05.284" v="75" actId="20577"/>
          <ac:spMkLst>
            <pc:docMk/>
            <pc:sldMk cId="3048588326" sldId="655"/>
            <ac:spMk id="2" creationId="{6BC1CCF8-8404-B573-0839-F65F6AFCDC2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09:14.956" v="78" actId="1076"/>
          <ac:spMkLst>
            <pc:docMk/>
            <pc:sldMk cId="3048588326" sldId="655"/>
            <ac:spMk id="3" creationId="{392B7A43-CCB4-1ED1-8902-70346A1E2E79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09:50.926" v="89" actId="20577"/>
        <pc:sldMkLst>
          <pc:docMk/>
          <pc:sldMk cId="655266659" sldId="656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09:43.410" v="87" actId="20577"/>
          <ac:spMkLst>
            <pc:docMk/>
            <pc:sldMk cId="655266659" sldId="656"/>
            <ac:spMk id="3" creationId="{315D4A94-1644-8EFF-62E2-7EEE7471582D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09:50.926" v="89" actId="20577"/>
          <ac:spMkLst>
            <pc:docMk/>
            <pc:sldMk cId="655266659" sldId="656"/>
            <ac:spMk id="4" creationId="{99AC8E39-E2B4-A34A-BB1D-CD4BCDFC8E03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10:07.724" v="95" actId="20577"/>
        <pc:sldMkLst>
          <pc:docMk/>
          <pc:sldMk cId="1137092185" sldId="657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0:07.724" v="95" actId="20577"/>
          <ac:spMkLst>
            <pc:docMk/>
            <pc:sldMk cId="1137092185" sldId="657"/>
            <ac:spMk id="2" creationId="{6BC1CCF8-8404-B573-0839-F65F6AFCDC2D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10:40.506" v="103" actId="1076"/>
        <pc:sldMkLst>
          <pc:docMk/>
          <pc:sldMk cId="3117488100" sldId="658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0:32.818" v="100" actId="20577"/>
          <ac:spMkLst>
            <pc:docMk/>
            <pc:sldMk cId="3117488100" sldId="658"/>
            <ac:spMk id="2" creationId="{6BC1CCF8-8404-B573-0839-F65F6AFCDC2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0:40.506" v="103" actId="1076"/>
          <ac:spMkLst>
            <pc:docMk/>
            <pc:sldMk cId="3117488100" sldId="658"/>
            <ac:spMk id="3" creationId="{AD8BACF1-EA02-F8BF-17C6-AD325BB195F2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13:34.808" v="121" actId="20577"/>
        <pc:sldMkLst>
          <pc:docMk/>
          <pc:sldMk cId="2484394598" sldId="659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13:28.573" v="118" actId="20577"/>
          <ac:spMkLst>
            <pc:docMk/>
            <pc:sldMk cId="2484394598" sldId="659"/>
            <ac:spMk id="3" creationId="{C3FFCD69-FDCA-BCFD-07E6-E773A5CB14B1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13:34.808" v="121" actId="20577"/>
          <ac:spMkLst>
            <pc:docMk/>
            <pc:sldMk cId="2484394598" sldId="659"/>
            <ac:spMk id="4" creationId="{A1C3136E-717A-9764-B5C5-B7BB10504F00}"/>
          </ac:spMkLst>
        </pc:spChg>
      </pc:sldChg>
      <pc:sldChg chg="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14:17.546" v="129"/>
        <pc:sldMkLst>
          <pc:docMk/>
          <pc:sldMk cId="1033345039" sldId="660"/>
        </pc:sldMkLst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14:35.095" v="135" actId="20577"/>
        <pc:sldMkLst>
          <pc:docMk/>
          <pc:sldMk cId="3941617536" sldId="661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14:35.095" v="135" actId="20577"/>
          <ac:spMkLst>
            <pc:docMk/>
            <pc:sldMk cId="3941617536" sldId="661"/>
            <ac:spMk id="2" creationId="{6BC1CCF8-8404-B573-0839-F65F6AFCDC2D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22:49.381" v="140" actId="20577"/>
        <pc:sldMkLst>
          <pc:docMk/>
          <pc:sldMk cId="2257989682" sldId="662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2:49.381" v="140" actId="20577"/>
          <ac:spMkLst>
            <pc:docMk/>
            <pc:sldMk cId="2257989682" sldId="662"/>
            <ac:spMk id="2" creationId="{6BC1CCF8-8404-B573-0839-F65F6AFCDC2D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26:57.931" v="149"/>
        <pc:sldMkLst>
          <pc:docMk/>
          <pc:sldMk cId="2013636335" sldId="663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26:49.728" v="147" actId="20577"/>
          <ac:spMkLst>
            <pc:docMk/>
            <pc:sldMk cId="2013636335" sldId="663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26:57.931" v="149"/>
          <ac:spMkLst>
            <pc:docMk/>
            <pc:sldMk cId="2013636335" sldId="663"/>
            <ac:spMk id="3" creationId="{0E83F18C-402F-B4D8-4C52-02967BE37F6C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27:49.135" v="171" actId="20577"/>
        <pc:sldMkLst>
          <pc:docMk/>
          <pc:sldMk cId="2872632934" sldId="664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27:31.681" v="158" actId="20577"/>
          <ac:spMkLst>
            <pc:docMk/>
            <pc:sldMk cId="2872632934" sldId="664"/>
            <ac:spMk id="3" creationId="{56BE019F-7492-A4C4-55C7-84B153DA7920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27:49.135" v="171" actId="20577"/>
          <ac:spMkLst>
            <pc:docMk/>
            <pc:sldMk cId="2872632934" sldId="664"/>
            <ac:spMk id="4" creationId="{7748A707-6AAD-FEB3-FE2D-5BE5A9C7647A}"/>
          </ac:spMkLst>
        </pc:spChg>
      </pc:sldChg>
      <pc:sldChg chg="addSp delSp modSp add or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49:24.511" v="686" actId="1076"/>
        <pc:sldMkLst>
          <pc:docMk/>
          <pc:sldMk cId="3832355757" sldId="665"/>
        </pc:sldMkLst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20.652" v="205"/>
          <ac:spMkLst>
            <pc:docMk/>
            <pc:sldMk cId="3832355757" sldId="665"/>
            <ac:spMk id="2" creationId="{6BC1CCF8-8404-B573-0839-F65F6AFCDC2D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8:39.948" v="187"/>
          <ac:spMkLst>
            <pc:docMk/>
            <pc:sldMk cId="3832355757" sldId="665"/>
            <ac:spMk id="3" creationId="{869C670A-86A1-9D4B-8681-42ED5DE18540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8:49.932" v="190"/>
          <ac:spMkLst>
            <pc:docMk/>
            <pc:sldMk cId="3832355757" sldId="665"/>
            <ac:spMk id="4" creationId="{F75D8C5E-C2F5-35B0-ED67-6E4A78CDF615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22.855" v="206"/>
          <ac:spMkLst>
            <pc:docMk/>
            <pc:sldMk cId="3832355757" sldId="665"/>
            <ac:spMk id="5" creationId="{F75D8C5E-C2F5-35B0-ED67-6E4A78CDF615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1:46.690" v="230" actId="20577"/>
          <ac:spMkLst>
            <pc:docMk/>
            <pc:sldMk cId="3832355757" sldId="665"/>
            <ac:spMk id="6" creationId="{6BC1CCF8-8404-B573-0839-F65F6AFCDC2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0" creationId="{7901E438-2354-569B-2BCF-2CB467AC7139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2" creationId="{1B74E7F7-7C24-915C-E452-5BAD9FFD4511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3" creationId="{E46C2F49-EA13-52F5-8D6B-09161F4E88A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4" creationId="{CA91EFBF-F9BD-95DF-498C-29C316C5C713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5" creationId="{C4BE67A9-7207-60A6-85C6-C8BEFD3EEFC0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6" creationId="{F77BFE6F-3768-2224-F8CB-053AAF824D51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7" creationId="{79D1B4DE-C8D3-EB99-3DD5-6D5E39317D35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38" creationId="{5F3DFD93-4DDF-0161-2952-BCE2C18BCBDE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40" creationId="{1E301253-3DFC-EB84-233C-DED77AA15F50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2:06.410" v="267"/>
          <ac:spMkLst>
            <pc:docMk/>
            <pc:sldMk cId="3832355757" sldId="665"/>
            <ac:spMk id="41" creationId="{2522D15B-CA5F-54AF-8FE9-41EC23CC03FE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2:21.943" v="304"/>
          <ac:spMkLst>
            <pc:docMk/>
            <pc:sldMk cId="3832355757" sldId="665"/>
            <ac:spMk id="42" creationId="{57F7354D-4DAB-30E7-0892-E86C2C99865B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401" v="674" actId="1076"/>
          <ac:spMkLst>
            <pc:docMk/>
            <pc:sldMk cId="3832355757" sldId="665"/>
            <ac:spMk id="47" creationId="{7901E438-2354-569B-2BCF-2CB467AC7139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494" v="675" actId="1076"/>
          <ac:spMkLst>
            <pc:docMk/>
            <pc:sldMk cId="3832355757" sldId="665"/>
            <ac:spMk id="48" creationId="{1B74E7F7-7C24-915C-E452-5BAD9FFD4511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619" v="676" actId="1076"/>
          <ac:spMkLst>
            <pc:docMk/>
            <pc:sldMk cId="3832355757" sldId="665"/>
            <ac:spMk id="49" creationId="{E46C2F49-EA13-52F5-8D6B-09161F4E88A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760" v="677" actId="1076"/>
          <ac:spMkLst>
            <pc:docMk/>
            <pc:sldMk cId="3832355757" sldId="665"/>
            <ac:spMk id="50" creationId="{CA91EFBF-F9BD-95DF-498C-29C316C5C713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854" v="678" actId="1076"/>
          <ac:spMkLst>
            <pc:docMk/>
            <pc:sldMk cId="3832355757" sldId="665"/>
            <ac:spMk id="51" creationId="{C4BE67A9-7207-60A6-85C6-C8BEFD3EEFC0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13.947" v="679" actId="1076"/>
          <ac:spMkLst>
            <pc:docMk/>
            <pc:sldMk cId="3832355757" sldId="665"/>
            <ac:spMk id="52" creationId="{F77BFE6F-3768-2224-F8CB-053AAF824D51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00.415" v="672" actId="1076"/>
          <ac:spMkLst>
            <pc:docMk/>
            <pc:sldMk cId="3832355757" sldId="665"/>
            <ac:spMk id="138" creationId="{721A1DB0-BA76-F08B-EEC4-F70B8B8DEFC2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6:33.197" v="615"/>
          <ac:spMkLst>
            <pc:docMk/>
            <pc:sldMk cId="3832355757" sldId="665"/>
            <ac:spMk id="139" creationId="{79D1B4DE-C8D3-EB99-3DD5-6D5E39317D35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6:34.994" v="616"/>
          <ac:spMkLst>
            <pc:docMk/>
            <pc:sldMk cId="3832355757" sldId="665"/>
            <ac:spMk id="140" creationId="{5F3DFD93-4DDF-0161-2952-BCE2C18BCBDE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6:36.744" v="617"/>
          <ac:spMkLst>
            <pc:docMk/>
            <pc:sldMk cId="3832355757" sldId="665"/>
            <ac:spMk id="141" creationId="{63D995CC-2C61-473E-5EBA-5828AE14C195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6:38.323" v="618"/>
          <ac:spMkLst>
            <pc:docMk/>
            <pc:sldMk cId="3832355757" sldId="665"/>
            <ac:spMk id="142" creationId="{1E301253-3DFC-EB84-233C-DED77AA15F50}"/>
          </ac:spMkLst>
        </pc:spChg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6:40.448" v="619"/>
          <ac:spMkLst>
            <pc:docMk/>
            <pc:sldMk cId="3832355757" sldId="665"/>
            <ac:spMk id="143" creationId="{2522D15B-CA5F-54AF-8FE9-41EC23CC03FE}"/>
          </ac:spMkLst>
        </pc:spChg>
        <pc:graphicFrame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8"/>
          <ac:graphicFrameMkLst>
            <pc:docMk/>
            <pc:sldMk cId="3832355757" sldId="665"/>
            <ac:graphicFrameMk id="8" creationId="{2C43295E-EAD8-8A2F-CE5C-622064113C79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7"/>
          <ac:graphicFrameMkLst>
            <pc:docMk/>
            <pc:sldMk cId="3832355757" sldId="665"/>
            <ac:graphicFrameMk id="10" creationId="{A8A74474-33B7-1318-FF6E-75998BEF233C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6"/>
          <ac:graphicFrameMkLst>
            <pc:docMk/>
            <pc:sldMk cId="3832355757" sldId="665"/>
            <ac:graphicFrameMk id="12" creationId="{D8E8A1BF-35FE-F7C7-8998-18D4AD292FD0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5"/>
          <ac:graphicFrameMkLst>
            <pc:docMk/>
            <pc:sldMk cId="3832355757" sldId="665"/>
            <ac:graphicFrameMk id="14" creationId="{5873D918-BAF1-C704-0AC1-E2F7862DC0D4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4"/>
          <ac:graphicFrameMkLst>
            <pc:docMk/>
            <pc:sldMk cId="3832355757" sldId="665"/>
            <ac:graphicFrameMk id="16" creationId="{13309741-9A9F-BA26-5255-7226F3F93D62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3"/>
          <ac:graphicFrameMkLst>
            <pc:docMk/>
            <pc:sldMk cId="3832355757" sldId="665"/>
            <ac:graphicFrameMk id="18" creationId="{2FF16CC5-9089-9C53-38BD-BD30FD1C07CF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2"/>
          <ac:graphicFrameMkLst>
            <pc:docMk/>
            <pc:sldMk cId="3832355757" sldId="665"/>
            <ac:graphicFrameMk id="20" creationId="{BA6013DA-BFDB-2913-23B8-6C4E954AC697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1"/>
          <ac:graphicFrameMkLst>
            <pc:docMk/>
            <pc:sldMk cId="3832355757" sldId="665"/>
            <ac:graphicFrameMk id="22" creationId="{0CB50225-C48D-5294-3771-6B75084D49BA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70"/>
          <ac:graphicFrameMkLst>
            <pc:docMk/>
            <pc:sldMk cId="3832355757" sldId="665"/>
            <ac:graphicFrameMk id="24" creationId="{450FF4C2-4F8B-4CF7-57E7-71B5A637E78D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69"/>
          <ac:graphicFrameMkLst>
            <pc:docMk/>
            <pc:sldMk cId="3832355757" sldId="665"/>
            <ac:graphicFrameMk id="26" creationId="{671ADFCD-1AC4-4F0A-0464-BEE22C822C8D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09.504" v="268"/>
          <ac:graphicFrameMkLst>
            <pc:docMk/>
            <pc:sldMk cId="3832355757" sldId="665"/>
            <ac:graphicFrameMk id="28" creationId="{A75005CE-E9E8-A408-7191-21C93DD52392}"/>
          </ac:graphicFrameMkLst>
        </pc:graphicFrameChg>
        <pc:graphicFrame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2:47.710" v="321"/>
          <ac:graphicFrameMkLst>
            <pc:docMk/>
            <pc:sldMk cId="3832355757" sldId="665"/>
            <ac:graphicFrameMk id="44" creationId="{2C43295E-EAD8-8A2F-CE5C-622064113C79}"/>
          </ac:graphicFrameMkLst>
        </pc:graphicFrameChg>
        <pc:graphicFrame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3:00.679" v="324"/>
          <ac:graphicFrameMkLst>
            <pc:docMk/>
            <pc:sldMk cId="3832355757" sldId="665"/>
            <ac:graphicFrameMk id="46" creationId="{2C43295E-EAD8-8A2F-CE5C-622064113C79}"/>
          </ac:graphicFrameMkLst>
        </pc:graphicFrameChg>
        <pc:graphicFrame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3:42.947" v="353"/>
          <ac:graphicFrameMkLst>
            <pc:docMk/>
            <pc:sldMk cId="3832355757" sldId="665"/>
            <ac:graphicFrameMk id="54" creationId="{F20DD7EE-3322-9192-3AA3-E431AAE33B1D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3:42.947" v="352"/>
          <ac:graphicFrameMkLst>
            <pc:docMk/>
            <pc:sldMk cId="3832355757" sldId="665"/>
            <ac:graphicFrameMk id="56" creationId="{C260BA48-26AF-BC07-DF11-293AA20783F0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3:42.947" v="351"/>
          <ac:graphicFrameMkLst>
            <pc:docMk/>
            <pc:sldMk cId="3832355757" sldId="665"/>
            <ac:graphicFrameMk id="58" creationId="{AFABBFF2-F01F-2858-BDCF-8BFFB85F8D29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3:42.947" v="350"/>
          <ac:graphicFrameMkLst>
            <pc:docMk/>
            <pc:sldMk cId="3832355757" sldId="665"/>
            <ac:graphicFrameMk id="60" creationId="{92027BF7-8358-44BF-AF5A-1090004DD2C5}"/>
          </ac:graphicFrameMkLst>
        </pc:graphicFrameChg>
        <pc:graphicFrame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3:42.947" v="349"/>
          <ac:graphicFrameMkLst>
            <pc:docMk/>
            <pc:sldMk cId="3832355757" sldId="665"/>
            <ac:graphicFrameMk id="62" creationId="{1EEE15CB-A947-B5E4-84FA-105225E135BE}"/>
          </ac:graphicFrameMkLst>
        </pc:graphicFrameChg>
        <pc:graphicFrameChg chg="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49:14.057" v="680" actId="1076"/>
          <ac:graphicFrameMkLst>
            <pc:docMk/>
            <pc:sldMk cId="3832355757" sldId="665"/>
            <ac:graphicFrameMk id="128" creationId="{F20DD7EE-3322-9192-3AA3-E431AAE33B1D}"/>
          </ac:graphicFrameMkLst>
        </pc:graphicFrameChg>
        <pc:graphicFrame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4:39.091" v="384"/>
          <ac:graphicFrameMkLst>
            <pc:docMk/>
            <pc:sldMk cId="3832355757" sldId="665"/>
            <ac:graphicFrameMk id="130" creationId="{90EAC8F3-65FB-9776-712E-A215DFB92B96}"/>
          </ac:graphicFrameMkLst>
        </pc:graphicFrameChg>
        <pc:graphicFrame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4:57.888" v="402"/>
          <ac:graphicFrameMkLst>
            <pc:docMk/>
            <pc:sldMk cId="3832355757" sldId="665"/>
            <ac:graphicFrameMk id="133" creationId="{1B11270C-0421-E851-BC9E-E84BC3802ADA}"/>
          </ac:graphicFrameMkLst>
        </pc:graphicFrameChg>
        <pc:graphicFrame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5:42.202" v="412"/>
          <ac:graphicFrameMkLst>
            <pc:docMk/>
            <pc:sldMk cId="3832355757" sldId="665"/>
            <ac:graphicFrameMk id="135" creationId="{E156D812-33EB-47EF-6422-D6970D38EEBD}"/>
          </ac:graphicFrameMkLst>
        </pc:graphicFrameChg>
        <pc:graphicFrameChg chg="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49:14.448" v="684" actId="1076"/>
          <ac:graphicFrameMkLst>
            <pc:docMk/>
            <pc:sldMk cId="3832355757" sldId="665"/>
            <ac:graphicFrameMk id="137" creationId="{CFCB0F68-2C08-D216-3EA0-A3633CA6AEDE}"/>
          </ac:graphicFrameMkLst>
        </pc:graphicFrameChg>
        <pc:graphicFrameChg chg="add del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48:21.863" v="652"/>
          <ac:graphicFrameMkLst>
            <pc:docMk/>
            <pc:sldMk cId="3832355757" sldId="665"/>
            <ac:graphicFrameMk id="145" creationId="{B141EA4B-7A2D-5086-6055-1A2553B6EB7B}"/>
          </ac:graphicFrameMkLst>
        </pc:graphicFrameChg>
        <pc:graphicFrame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7:58.625" v="648" actId="1076"/>
          <ac:graphicFrameMkLst>
            <pc:docMk/>
            <pc:sldMk cId="3832355757" sldId="665"/>
            <ac:graphicFrameMk id="147" creationId="{B23D2EFA-2253-8DBB-84D9-FAD008CFE658}"/>
          </ac:graphicFrameMkLst>
        </pc:graphicFrameChg>
        <pc:graphicFrame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7:52.030" v="647" actId="1076"/>
          <ac:graphicFrameMkLst>
            <pc:docMk/>
            <pc:sldMk cId="3832355757" sldId="665"/>
            <ac:graphicFrameMk id="149" creationId="{071B9A0D-4FFF-73FB-B659-BABE40285EAB}"/>
          </ac:graphicFrameMkLst>
        </pc:graphicFrameChg>
        <pc:graphicFrame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47:42.795" v="646" actId="1076"/>
          <ac:graphicFrameMkLst>
            <pc:docMk/>
            <pc:sldMk cId="3832355757" sldId="665"/>
            <ac:graphicFrameMk id="151" creationId="{47D8DF4A-68C8-63B8-4C65-A1909C3302A1}"/>
          </ac:graphicFrameMkLst>
        </pc:graphicFrameChg>
        <pc:graphicFrameChg chg="add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47:36.309" v="645" actId="1076"/>
          <ac:graphicFrameMkLst>
            <pc:docMk/>
            <pc:sldMk cId="3832355757" sldId="665"/>
            <ac:graphicFrameMk id="153" creationId="{98F83E37-7CFE-FD83-B3A1-1A4F94ECE313}"/>
          </ac:graphicFrameMkLst>
        </pc:graphicFrameChg>
        <pc:graphicFrameChg chg="add mod modGraphic">
          <ac:chgData name="Marcia Guimaraes" userId="S::marcia.guimaraes_theprocesssolucoes.com.br#ext#@maranatatransporteselogisti.onmicrosoft.com::3014c487-3cb7-48e4-b798-492ec198c425" providerId="AD" clId="Web-{730A1DA6-44F6-A054-F16E-B3D0B76C63E4}" dt="2025-11-26T13:48:52.820" v="671"/>
          <ac:graphicFrameMkLst>
            <pc:docMk/>
            <pc:sldMk cId="3832355757" sldId="665"/>
            <ac:graphicFrameMk id="154" creationId="{807F4806-AE1E-38FD-A2B3-DA37255D583A}"/>
          </ac:graphicFrameMkLst>
        </pc:graphicFrameChg>
        <pc:pic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49:24.511" v="686" actId="1076"/>
          <ac:picMkLst>
            <pc:docMk/>
            <pc:sldMk cId="3832355757" sldId="665"/>
            <ac:picMk id="131" creationId="{E962E9B8-404F-357E-7C67-3E9E3C289A6B}"/>
          </ac:picMkLst>
        </pc:picChg>
      </pc:sldChg>
      <pc:sldChg chg="addSp del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30:13.167" v="203"/>
        <pc:sldMkLst>
          <pc:docMk/>
          <pc:sldMk cId="3853014836" sldId="666"/>
        </pc:sldMkLst>
        <pc:spChg chg="add del">
          <ac:chgData name="Marcia Guimaraes" userId="S::marcia.guimaraes_theprocesssolucoes.com.br#ext#@maranatatransporteselogisti.onmicrosoft.com::3014c487-3cb7-48e4-b798-492ec198c425" providerId="AD" clId="Web-{730A1DA6-44F6-A054-F16E-B3D0B76C63E4}" dt="2025-11-26T13:30:02.761" v="201"/>
          <ac:spMkLst>
            <pc:docMk/>
            <pc:sldMk cId="3853014836" sldId="666"/>
            <ac:spMk id="2" creationId="{DDAB2284-071C-1C03-D3B5-1A2963C486D2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730A1DA6-44F6-A054-F16E-B3D0B76C63E4}" dt="2025-11-26T13:30:13.167" v="203"/>
          <ac:spMkLst>
            <pc:docMk/>
            <pc:sldMk cId="3853014836" sldId="666"/>
            <ac:spMk id="3" creationId="{50B96637-4702-F2A7-E2FE-FEA27BEEC761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730A1DA6-44F6-A054-F16E-B3D0B76C63E4}" dt="2025-11-26T13:29:30.667" v="195"/>
          <ac:spMkLst>
            <pc:docMk/>
            <pc:sldMk cId="3853014836" sldId="666"/>
            <ac:spMk id="5" creationId="{8F48B3F7-0B93-FD56-443E-2391AC9B93DB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30:55.561" v="218" actId="20577"/>
        <pc:sldMkLst>
          <pc:docMk/>
          <pc:sldMk cId="475671753" sldId="667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45.857" v="214" actId="14100"/>
          <ac:spMkLst>
            <pc:docMk/>
            <pc:sldMk cId="475671753" sldId="667"/>
            <ac:spMk id="3" creationId="{A7A72435-D53A-252A-D6E2-43EFA7AAFF8A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30:55.561" v="218" actId="20577"/>
          <ac:spMkLst>
            <pc:docMk/>
            <pc:sldMk cId="475671753" sldId="667"/>
            <ac:spMk id="4" creationId="{33BA3184-79C2-1612-4ECE-646C6650F16B}"/>
          </ac:spMkLst>
        </pc:spChg>
      </pc:sldChg>
      <pc:sldChg chg="addSp 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45:16.634" v="567" actId="1076"/>
        <pc:sldMkLst>
          <pc:docMk/>
          <pc:sldMk cId="4183014790" sldId="668"/>
        </pc:sldMkLst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3:31:17.407" v="224" actId="20577"/>
          <ac:spMkLst>
            <pc:docMk/>
            <pc:sldMk cId="4183014790" sldId="668"/>
            <ac:spMk id="2" creationId="{6BC1CCF8-8404-B573-0839-F65F6AFCDC2D}"/>
          </ac:spMkLst>
        </pc:spChg>
        <pc:pic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45:16.634" v="567" actId="1076"/>
          <ac:picMkLst>
            <pc:docMk/>
            <pc:sldMk cId="4183014790" sldId="668"/>
            <ac:picMk id="131" creationId="{21AFA5E0-C3D9-6006-9DF5-4583B356BA7A}"/>
          </ac:picMkLst>
        </pc:picChg>
      </pc:sldChg>
      <pc:sldChg chg="addSp delSp modSp add ord replId">
        <pc:chgData name="Marcia Guimaraes" userId="S::marcia.guimaraes_theprocesssolucoes.com.br#ext#@maranatatransporteselogisti.onmicrosoft.com::3014c487-3cb7-48e4-b798-492ec198c425" providerId="AD" clId="Web-{730A1DA6-44F6-A054-F16E-B3D0B76C63E4}" dt="2025-11-26T14:01:09.823" v="724"/>
        <pc:sldMkLst>
          <pc:docMk/>
          <pc:sldMk cId="3956985644" sldId="669"/>
        </pc:sldMkLst>
        <pc:spChg chg="add del mod">
          <ac:chgData name="Marcia Guimaraes" userId="S::marcia.guimaraes_theprocesssolucoes.com.br#ext#@maranatatransporteselogisti.onmicrosoft.com::3014c487-3cb7-48e4-b798-492ec198c425" providerId="AD" clId="Web-{730A1DA6-44F6-A054-F16E-B3D0B76C63E4}" dt="2025-11-26T14:00:40.166" v="719"/>
          <ac:spMkLst>
            <pc:docMk/>
            <pc:sldMk cId="3956985644" sldId="669"/>
            <ac:spMk id="2" creationId="{6A0BB173-BF50-DC37-87EB-4D7123AD0F75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730A1DA6-44F6-A054-F16E-B3D0B76C63E4}" dt="2025-11-26T14:00:59.995" v="722" actId="20577"/>
          <ac:spMkLst>
            <pc:docMk/>
            <pc:sldMk cId="3956985644" sldId="669"/>
            <ac:spMk id="3" creationId="{6BC1CCF8-8404-B573-0839-F65F6AFCDC2D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3:50:51.238" v="715" actId="20577"/>
        <pc:sldMkLst>
          <pc:docMk/>
          <pc:sldMk cId="4176055707" sldId="670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50:38.643" v="712" actId="20577"/>
          <ac:spMkLst>
            <pc:docMk/>
            <pc:sldMk cId="4176055707" sldId="670"/>
            <ac:spMk id="3" creationId="{03CF19CC-D075-381C-197A-D1D08C573690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3:50:51.238" v="715" actId="20577"/>
          <ac:spMkLst>
            <pc:docMk/>
            <pc:sldMk cId="4176055707" sldId="670"/>
            <ac:spMk id="4" creationId="{9086D472-A580-BF9C-EAB6-56EFC2F22673}"/>
          </ac:spMkLst>
        </pc:spChg>
      </pc:sldChg>
      <pc:sldChg chg="modSp add replId">
        <pc:chgData name="Marcia Guimaraes" userId="S::marcia.guimaraes_theprocesssolucoes.com.br#ext#@maranatatransporteselogisti.onmicrosoft.com::3014c487-3cb7-48e4-b798-492ec198c425" providerId="AD" clId="Web-{730A1DA6-44F6-A054-F16E-B3D0B76C63E4}" dt="2025-11-26T14:01:57.886" v="737" actId="20577"/>
        <pc:sldMkLst>
          <pc:docMk/>
          <pc:sldMk cId="146472157" sldId="671"/>
        </pc:sldMkLst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4:01:52.667" v="735" actId="20577"/>
          <ac:spMkLst>
            <pc:docMk/>
            <pc:sldMk cId="146472157" sldId="671"/>
            <ac:spMk id="3" creationId="{0B863942-6A27-EB7C-3622-07A694B3A999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730A1DA6-44F6-A054-F16E-B3D0B76C63E4}" dt="2025-11-26T14:01:57.886" v="737" actId="20577"/>
          <ac:spMkLst>
            <pc:docMk/>
            <pc:sldMk cId="146472157" sldId="671"/>
            <ac:spMk id="4" creationId="{12BEB3DB-71B2-59F1-99A0-6C4DECF81FCF}"/>
          </ac:spMkLst>
        </pc:spChg>
      </pc:sldChg>
    </pc:docChg>
  </pc:docChgLst>
  <pc:docChgLst>
    <pc:chgData name="Márcia Guimarães" userId="5e0be17a64bab686" providerId="LiveId" clId="{49397ABD-24AA-4141-B31B-A19377E887FA}"/>
    <pc:docChg chg="undo custSel addSld delSld modSld sldOrd">
      <pc:chgData name="Márcia Guimarães" userId="5e0be17a64bab686" providerId="LiveId" clId="{49397ABD-24AA-4141-B31B-A19377E887FA}" dt="2025-11-10T02:29:14.228" v="290" actId="207"/>
      <pc:docMkLst>
        <pc:docMk/>
      </pc:docMkLst>
      <pc:sldChg chg="addSp modSp mod">
        <pc:chgData name="Márcia Guimarães" userId="5e0be17a64bab686" providerId="LiveId" clId="{49397ABD-24AA-4141-B31B-A19377E887FA}" dt="2025-11-10T02:28:23.958" v="287" actId="20577"/>
        <pc:sldMkLst>
          <pc:docMk/>
          <pc:sldMk cId="2778118145" sldId="265"/>
        </pc:sldMkLst>
        <pc:spChg chg="add mod">
          <ac:chgData name="Márcia Guimarães" userId="5e0be17a64bab686" providerId="LiveId" clId="{49397ABD-24AA-4141-B31B-A19377E887FA}" dt="2025-11-10T02:14:44.824" v="57" actId="20577"/>
          <ac:spMkLst>
            <pc:docMk/>
            <pc:sldMk cId="2778118145" sldId="265"/>
            <ac:spMk id="3" creationId="{32A6C330-DC7F-427E-A217-5E1A2AFBC9E6}"/>
          </ac:spMkLst>
        </pc:spChg>
        <pc:spChg chg="add mod">
          <ac:chgData name="Márcia Guimarães" userId="5e0be17a64bab686" providerId="LiveId" clId="{49397ABD-24AA-4141-B31B-A19377E887FA}" dt="2025-11-10T02:28:23.958" v="287" actId="20577"/>
          <ac:spMkLst>
            <pc:docMk/>
            <pc:sldMk cId="2778118145" sldId="265"/>
            <ac:spMk id="4" creationId="{AEF0D316-F4D0-4FBB-9369-4716A4F7103F}"/>
          </ac:spMkLst>
        </pc:spChg>
      </pc:sldChg>
      <pc:sldChg chg="addSp modSp mod">
        <pc:chgData name="Márcia Guimarães" userId="5e0be17a64bab686" providerId="LiveId" clId="{49397ABD-24AA-4141-B31B-A19377E887FA}" dt="2025-11-10T02:21:18.768" v="145" actId="207"/>
        <pc:sldMkLst>
          <pc:docMk/>
          <pc:sldMk cId="2479237403" sldId="266"/>
        </pc:sldMkLst>
        <pc:spChg chg="add mod">
          <ac:chgData name="Márcia Guimarães" userId="5e0be17a64bab686" providerId="LiveId" clId="{49397ABD-24AA-4141-B31B-A19377E887FA}" dt="2025-11-10T02:20:58.548" v="142" actId="1076"/>
          <ac:spMkLst>
            <pc:docMk/>
            <pc:sldMk cId="2479237403" sldId="266"/>
            <ac:spMk id="3" creationId="{AF07D712-610E-41D6-AF77-E8F77BD1A6A8}"/>
          </ac:spMkLst>
        </pc:spChg>
        <pc:spChg chg="add mod">
          <ac:chgData name="Márcia Guimarães" userId="5e0be17a64bab686" providerId="LiveId" clId="{49397ABD-24AA-4141-B31B-A19377E887FA}" dt="2025-11-10T02:21:18.768" v="145" actId="207"/>
          <ac:spMkLst>
            <pc:docMk/>
            <pc:sldMk cId="2479237403" sldId="266"/>
            <ac:spMk id="5" creationId="{85B57526-A7F2-4BE5-B880-4E8418BE7FEF}"/>
          </ac:spMkLst>
        </pc:spChg>
      </pc:sldChg>
      <pc:sldChg chg="addSp delSp modSp mod chgLayout">
        <pc:chgData name="Márcia Guimarães" userId="5e0be17a64bab686" providerId="LiveId" clId="{49397ABD-24AA-4141-B31B-A19377E887FA}" dt="2025-11-10T02:27:55.898" v="269" actId="6264"/>
        <pc:sldMkLst>
          <pc:docMk/>
          <pc:sldMk cId="2324605676" sldId="631"/>
        </pc:sldMkLst>
      </pc:sldChg>
      <pc:sldChg chg="addSp delSp modSp add mod">
        <pc:chgData name="Márcia Guimarães" userId="5e0be17a64bab686" providerId="LiveId" clId="{49397ABD-24AA-4141-B31B-A19377E887FA}" dt="2025-11-10T02:15:30.777" v="72" actId="20577"/>
        <pc:sldMkLst>
          <pc:docMk/>
          <pc:sldMk cId="1841508313" sldId="633"/>
        </pc:sldMkLst>
        <pc:spChg chg="add mod">
          <ac:chgData name="Márcia Guimarães" userId="5e0be17a64bab686" providerId="LiveId" clId="{49397ABD-24AA-4141-B31B-A19377E887FA}" dt="2025-11-10T02:15:30.777" v="72" actId="20577"/>
          <ac:spMkLst>
            <pc:docMk/>
            <pc:sldMk cId="1841508313" sldId="633"/>
            <ac:spMk id="7" creationId="{1FCD0582-9D77-4B76-BB6E-CEFF2CAE16CD}"/>
          </ac:spMkLst>
        </pc:spChg>
        <pc:spChg chg="add mod">
          <ac:chgData name="Márcia Guimarães" userId="5e0be17a64bab686" providerId="LiveId" clId="{49397ABD-24AA-4141-B31B-A19377E887FA}" dt="2025-11-10T02:15:25.120" v="65" actId="207"/>
          <ac:spMkLst>
            <pc:docMk/>
            <pc:sldMk cId="1841508313" sldId="633"/>
            <ac:spMk id="8" creationId="{B958F96C-9647-42D1-8D04-208647C3C97B}"/>
          </ac:spMkLst>
        </pc:spChg>
      </pc:sldChg>
      <pc:sldChg chg="addSp modSp add">
        <pc:chgData name="Márcia Guimarães" userId="5e0be17a64bab686" providerId="LiveId" clId="{49397ABD-24AA-4141-B31B-A19377E887FA}" dt="2025-11-10T02:15:52.503" v="77" actId="1076"/>
        <pc:sldMkLst>
          <pc:docMk/>
          <pc:sldMk cId="2064759130" sldId="634"/>
        </pc:sldMkLst>
        <pc:spChg chg="add mod">
          <ac:chgData name="Márcia Guimarães" userId="5e0be17a64bab686" providerId="LiveId" clId="{49397ABD-24AA-4141-B31B-A19377E887FA}" dt="2025-11-10T02:15:52.503" v="77" actId="1076"/>
          <ac:spMkLst>
            <pc:docMk/>
            <pc:sldMk cId="2064759130" sldId="634"/>
            <ac:spMk id="3" creationId="{27AD272D-C732-4538-B563-356CE4E30372}"/>
          </ac:spMkLst>
        </pc:spChg>
        <pc:spChg chg="add mod">
          <ac:chgData name="Márcia Guimarães" userId="5e0be17a64bab686" providerId="LiveId" clId="{49397ABD-24AA-4141-B31B-A19377E887FA}" dt="2025-11-10T02:15:52.503" v="77" actId="1076"/>
          <ac:spMkLst>
            <pc:docMk/>
            <pc:sldMk cId="2064759130" sldId="634"/>
            <ac:spMk id="4" creationId="{EE621036-FD66-439D-97B0-93C087FAFDA1}"/>
          </ac:spMkLst>
        </pc:spChg>
      </pc:sldChg>
      <pc:sldChg chg="addSp modSp add mod ord">
        <pc:chgData name="Márcia Guimarães" userId="5e0be17a64bab686" providerId="LiveId" clId="{49397ABD-24AA-4141-B31B-A19377E887FA}" dt="2025-11-10T02:18:57.858" v="102"/>
        <pc:sldMkLst>
          <pc:docMk/>
          <pc:sldMk cId="3156159634" sldId="635"/>
        </pc:sldMkLst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3" creationId="{33FBBD67-56FC-433A-8CAD-C2845AE272DB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4" creationId="{72586A46-10A3-4C90-9117-2DA30FD8925D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6" creationId="{92F8782E-CCBF-4A03-ABEC-E0E127A848C3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7" creationId="{4ED1A33D-450C-4F11-A8A0-23C38C2BF872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9" creationId="{64910405-030A-4A98-9109-44B906EAC0AE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10" creationId="{866214AC-EC45-4E8A-9CCB-EE8707620BF4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12" creationId="{C4858D07-2583-4A70-89C5-C980A499D222}"/>
          </ac:spMkLst>
        </pc:spChg>
        <pc:spChg chg="add mod">
          <ac:chgData name="Márcia Guimarães" userId="5e0be17a64bab686" providerId="LiveId" clId="{49397ABD-24AA-4141-B31B-A19377E887FA}" dt="2025-11-10T02:18:45.527" v="99" actId="1076"/>
          <ac:spMkLst>
            <pc:docMk/>
            <pc:sldMk cId="3156159634" sldId="635"/>
            <ac:spMk id="13" creationId="{5D8085F3-D1A6-45FA-B5D1-13A1FD2EDF0B}"/>
          </ac:spMkLst>
        </pc:spChg>
        <pc:picChg chg="add mod">
          <ac:chgData name="Márcia Guimarães" userId="5e0be17a64bab686" providerId="LiveId" clId="{49397ABD-24AA-4141-B31B-A19377E887FA}" dt="2025-11-10T02:18:45.527" v="99" actId="1076"/>
          <ac:picMkLst>
            <pc:docMk/>
            <pc:sldMk cId="3156159634" sldId="635"/>
            <ac:picMk id="5" creationId="{4AFBBB68-7AAA-4DCD-B4C3-FFB6FABDA770}"/>
          </ac:picMkLst>
        </pc:picChg>
        <pc:picChg chg="add mod">
          <ac:chgData name="Márcia Guimarães" userId="5e0be17a64bab686" providerId="LiveId" clId="{49397ABD-24AA-4141-B31B-A19377E887FA}" dt="2025-11-10T02:18:45.527" v="99" actId="1076"/>
          <ac:picMkLst>
            <pc:docMk/>
            <pc:sldMk cId="3156159634" sldId="635"/>
            <ac:picMk id="8" creationId="{9A5EF932-4516-4518-BE4C-FAD3DABCBE4E}"/>
          </ac:picMkLst>
        </pc:picChg>
        <pc:picChg chg="add mod">
          <ac:chgData name="Márcia Guimarães" userId="5e0be17a64bab686" providerId="LiveId" clId="{49397ABD-24AA-4141-B31B-A19377E887FA}" dt="2025-11-10T02:18:45.527" v="99" actId="1076"/>
          <ac:picMkLst>
            <pc:docMk/>
            <pc:sldMk cId="3156159634" sldId="635"/>
            <ac:picMk id="11" creationId="{0476FDBF-1CD4-4109-A0AE-21A9F439307C}"/>
          </ac:picMkLst>
        </pc:picChg>
        <pc:picChg chg="add mod">
          <ac:chgData name="Márcia Guimarães" userId="5e0be17a64bab686" providerId="LiveId" clId="{49397ABD-24AA-4141-B31B-A19377E887FA}" dt="2025-11-10T02:18:45.527" v="99" actId="1076"/>
          <ac:picMkLst>
            <pc:docMk/>
            <pc:sldMk cId="3156159634" sldId="635"/>
            <ac:picMk id="14" creationId="{463C1A18-C9E3-4BFA-9DDF-28105231BA73}"/>
          </ac:picMkLst>
        </pc:picChg>
      </pc:sldChg>
      <pc:sldChg chg="addSp modSp add mod">
        <pc:chgData name="Márcia Guimarães" userId="5e0be17a64bab686" providerId="LiveId" clId="{49397ABD-24AA-4141-B31B-A19377E887FA}" dt="2025-11-10T02:29:14.228" v="290" actId="207"/>
        <pc:sldMkLst>
          <pc:docMk/>
          <pc:sldMk cId="2805322919" sldId="636"/>
        </pc:sldMkLst>
        <pc:spChg chg="add mod">
          <ac:chgData name="Márcia Guimarães" userId="5e0be17a64bab686" providerId="LiveId" clId="{49397ABD-24AA-4141-B31B-A19377E887FA}" dt="2025-11-10T02:29:14.228" v="290" actId="207"/>
          <ac:spMkLst>
            <pc:docMk/>
            <pc:sldMk cId="2805322919" sldId="636"/>
            <ac:spMk id="3" creationId="{F2BB5B8F-51F7-462E-BE70-B1B2DCA74E8D}"/>
          </ac:spMkLst>
        </pc:spChg>
        <pc:spChg chg="add mod">
          <ac:chgData name="Márcia Guimarães" userId="5e0be17a64bab686" providerId="LiveId" clId="{49397ABD-24AA-4141-B31B-A19377E887FA}" dt="2025-11-10T02:17:33.029" v="91" actId="1076"/>
          <ac:spMkLst>
            <pc:docMk/>
            <pc:sldMk cId="2805322919" sldId="636"/>
            <ac:spMk id="4" creationId="{F87CDE9D-CCAB-49EF-8FC7-CADC5D5119D4}"/>
          </ac:spMkLst>
        </pc:spChg>
        <pc:spChg chg="add mod">
          <ac:chgData name="Márcia Guimarães" userId="5e0be17a64bab686" providerId="LiveId" clId="{49397ABD-24AA-4141-B31B-A19377E887FA}" dt="2025-11-10T02:17:33.029" v="91" actId="1076"/>
          <ac:spMkLst>
            <pc:docMk/>
            <pc:sldMk cId="2805322919" sldId="636"/>
            <ac:spMk id="5" creationId="{C89782E9-D87C-4B9F-9FAD-6B31D6ED2E13}"/>
          </ac:spMkLst>
        </pc:spChg>
        <pc:spChg chg="mod">
          <ac:chgData name="Márcia Guimarães" userId="5e0be17a64bab686" providerId="LiveId" clId="{49397ABD-24AA-4141-B31B-A19377E887FA}" dt="2025-11-10T02:18:03.208" v="94" actId="13926"/>
          <ac:spMkLst>
            <pc:docMk/>
            <pc:sldMk cId="2805322919" sldId="636"/>
            <ac:spMk id="8" creationId="{5721D6CE-F49D-40A4-B25E-90AA3DB2224D}"/>
          </ac:spMkLst>
        </pc:spChg>
        <pc:spChg chg="mod">
          <ac:chgData name="Márcia Guimarães" userId="5e0be17a64bab686" providerId="LiveId" clId="{49397ABD-24AA-4141-B31B-A19377E887FA}" dt="2025-11-10T02:18:03.208" v="94" actId="13926"/>
          <ac:spMkLst>
            <pc:docMk/>
            <pc:sldMk cId="2805322919" sldId="636"/>
            <ac:spMk id="9" creationId="{3C7EBD29-CF36-4839-991C-44E3615EFBA3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11" creationId="{1E7BEF87-C33E-4162-B765-262E397B9041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12" creationId="{7982A831-9D9A-4114-AC72-E1BCF63728F4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14" creationId="{25FE9A4E-F2BA-4319-9349-1C80526B52CE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15" creationId="{C003C9AE-6A67-4970-A0C7-8588DBF7BA7E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16" creationId="{D5D36E4D-F511-4964-B5BF-BA6A7C5E98EB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17" creationId="{5B5B1F93-591E-4087-A595-0C869737CFC7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18" creationId="{82EF9568-62E3-4F0E-B1E6-E7A3E7120FFC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19" creationId="{3FE2BC9D-E318-4248-9FC9-D976F30E1D24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20" creationId="{744CB2D5-28EE-406C-935B-76AC069F2C0F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21" creationId="{11AEC7AE-A074-40D4-8F49-C1D8FC164ECF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23" creationId="{2EB37A79-3FB1-4DD6-99CF-64FFCDA6D1AB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24" creationId="{2AC542AC-BEA0-497F-AF6A-F6216FE097FE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25" creationId="{CDA5A574-7B23-4153-9560-760D49E1CDF8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26" creationId="{9CC61D28-A818-44EC-8DEE-063B6AF0D76A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28" creationId="{CD5EB4A1-598F-4B5F-9673-601DAB008988}"/>
          </ac:spMkLst>
        </pc:spChg>
        <pc:spChg chg="mod">
          <ac:chgData name="Márcia Guimarães" userId="5e0be17a64bab686" providerId="LiveId" clId="{49397ABD-24AA-4141-B31B-A19377E887FA}" dt="2025-11-10T02:17:47.658" v="92"/>
          <ac:spMkLst>
            <pc:docMk/>
            <pc:sldMk cId="2805322919" sldId="636"/>
            <ac:spMk id="29" creationId="{8FFA3DCE-269D-4D66-9E63-A7AA2250C3AB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30" creationId="{F3D6C6BA-F3EE-4CB9-B882-91271DD56E9B}"/>
          </ac:spMkLst>
        </pc:spChg>
        <pc:spChg chg="add mod">
          <ac:chgData name="Márcia Guimarães" userId="5e0be17a64bab686" providerId="LiveId" clId="{49397ABD-24AA-4141-B31B-A19377E887FA}" dt="2025-11-10T02:17:54.528" v="93" actId="1076"/>
          <ac:spMkLst>
            <pc:docMk/>
            <pc:sldMk cId="2805322919" sldId="636"/>
            <ac:spMk id="31" creationId="{976F3F84-031D-439A-BA19-0DFD0319FCA4}"/>
          </ac:spMkLst>
        </pc:spChg>
        <pc:grpChg chg="add mod">
          <ac:chgData name="Márcia Guimarães" userId="5e0be17a64bab686" providerId="LiveId" clId="{49397ABD-24AA-4141-B31B-A19377E887FA}" dt="2025-11-10T02:17:54.528" v="93" actId="1076"/>
          <ac:grpSpMkLst>
            <pc:docMk/>
            <pc:sldMk cId="2805322919" sldId="636"/>
            <ac:grpSpMk id="7" creationId="{2DFAB98A-D462-4412-A5C9-E66EAE00DAA9}"/>
          </ac:grpSpMkLst>
        </pc:grpChg>
        <pc:grpChg chg="add mod">
          <ac:chgData name="Márcia Guimarães" userId="5e0be17a64bab686" providerId="LiveId" clId="{49397ABD-24AA-4141-B31B-A19377E887FA}" dt="2025-11-10T02:17:54.528" v="93" actId="1076"/>
          <ac:grpSpMkLst>
            <pc:docMk/>
            <pc:sldMk cId="2805322919" sldId="636"/>
            <ac:grpSpMk id="10" creationId="{9C834C54-387E-4420-BF4C-DB8D43DD8D5B}"/>
          </ac:grpSpMkLst>
        </pc:grpChg>
        <pc:grpChg chg="add mod">
          <ac:chgData name="Márcia Guimarães" userId="5e0be17a64bab686" providerId="LiveId" clId="{49397ABD-24AA-4141-B31B-A19377E887FA}" dt="2025-11-10T02:17:54.528" v="93" actId="1076"/>
          <ac:grpSpMkLst>
            <pc:docMk/>
            <pc:sldMk cId="2805322919" sldId="636"/>
            <ac:grpSpMk id="13" creationId="{0E355941-7F34-4C14-8F01-CBA22B84CE33}"/>
          </ac:grpSpMkLst>
        </pc:grpChg>
        <pc:grpChg chg="add mod">
          <ac:chgData name="Márcia Guimarães" userId="5e0be17a64bab686" providerId="LiveId" clId="{49397ABD-24AA-4141-B31B-A19377E887FA}" dt="2025-11-10T02:17:54.528" v="93" actId="1076"/>
          <ac:grpSpMkLst>
            <pc:docMk/>
            <pc:sldMk cId="2805322919" sldId="636"/>
            <ac:grpSpMk id="22" creationId="{80C1986A-ED59-417E-9F2A-AAA7A85A86FF}"/>
          </ac:grpSpMkLst>
        </pc:grpChg>
        <pc:grpChg chg="add mod">
          <ac:chgData name="Márcia Guimarães" userId="5e0be17a64bab686" providerId="LiveId" clId="{49397ABD-24AA-4141-B31B-A19377E887FA}" dt="2025-11-10T02:17:54.528" v="93" actId="1076"/>
          <ac:grpSpMkLst>
            <pc:docMk/>
            <pc:sldMk cId="2805322919" sldId="636"/>
            <ac:grpSpMk id="27" creationId="{5689DFE7-C2C3-4FED-8117-579D7B16A12B}"/>
          </ac:grpSpMkLst>
        </pc:grpChg>
        <pc:cxnChg chg="add mod">
          <ac:chgData name="Márcia Guimarães" userId="5e0be17a64bab686" providerId="LiveId" clId="{49397ABD-24AA-4141-B31B-A19377E887FA}" dt="2025-11-10T02:17:54.528" v="93" actId="1076"/>
          <ac:cxnSpMkLst>
            <pc:docMk/>
            <pc:sldMk cId="2805322919" sldId="636"/>
            <ac:cxnSpMk id="6" creationId="{08FAC0DF-7C99-4E5C-BF60-B8A0207532E5}"/>
          </ac:cxnSpMkLst>
        </pc:cxnChg>
      </pc:sldChg>
      <pc:sldChg chg="addSp delSp modSp add mod ord">
        <pc:chgData name="Márcia Guimarães" userId="5e0be17a64bab686" providerId="LiveId" clId="{49397ABD-24AA-4141-B31B-A19377E887FA}" dt="2025-11-10T02:19:48.167" v="113" actId="14100"/>
        <pc:sldMkLst>
          <pc:docMk/>
          <pc:sldMk cId="4117768357" sldId="637"/>
        </pc:sldMkLst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5" creationId="{5B71ADF3-06DD-4FDD-B5B0-ECF1995CCE92}"/>
          </ac:spMkLst>
        </pc:spChg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6" creationId="{DD9F3B81-6E11-4307-B6D5-A5E49CAD2480}"/>
          </ac:spMkLst>
        </pc:spChg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9" creationId="{16EFD15C-1514-4A2B-B290-57817D4DA961}"/>
          </ac:spMkLst>
        </pc:spChg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10" creationId="{76A9B381-746C-43E2-8A9B-44A5366205C1}"/>
          </ac:spMkLst>
        </pc:spChg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13" creationId="{79ED3B6D-8C02-4757-B12F-96713A5FAF0C}"/>
          </ac:spMkLst>
        </pc:spChg>
        <pc:spChg chg="mod">
          <ac:chgData name="Márcia Guimarães" userId="5e0be17a64bab686" providerId="LiveId" clId="{49397ABD-24AA-4141-B31B-A19377E887FA}" dt="2025-11-10T02:19:20.647" v="106"/>
          <ac:spMkLst>
            <pc:docMk/>
            <pc:sldMk cId="4117768357" sldId="637"/>
            <ac:spMk id="14" creationId="{C11F63C0-7148-4902-A04A-41191E78298F}"/>
          </ac:spMkLst>
        </pc:spChg>
        <pc:grpChg chg="add mod">
          <ac:chgData name="Márcia Guimarães" userId="5e0be17a64bab686" providerId="LiveId" clId="{49397ABD-24AA-4141-B31B-A19377E887FA}" dt="2025-11-10T02:19:20.647" v="106"/>
          <ac:grpSpMkLst>
            <pc:docMk/>
            <pc:sldMk cId="4117768357" sldId="637"/>
            <ac:grpSpMk id="4" creationId="{236ED4C7-FEAB-4846-A16C-32280D21BB0F}"/>
          </ac:grpSpMkLst>
        </pc:grpChg>
        <pc:grpChg chg="add mod">
          <ac:chgData name="Márcia Guimarães" userId="5e0be17a64bab686" providerId="LiveId" clId="{49397ABD-24AA-4141-B31B-A19377E887FA}" dt="2025-11-10T02:19:20.647" v="106"/>
          <ac:grpSpMkLst>
            <pc:docMk/>
            <pc:sldMk cId="4117768357" sldId="637"/>
            <ac:grpSpMk id="8" creationId="{6E40151A-2DA7-4C43-BAE2-575697EE39A4}"/>
          </ac:grpSpMkLst>
        </pc:grpChg>
        <pc:grpChg chg="add mod">
          <ac:chgData name="Márcia Guimarães" userId="5e0be17a64bab686" providerId="LiveId" clId="{49397ABD-24AA-4141-B31B-A19377E887FA}" dt="2025-11-10T02:19:20.647" v="106"/>
          <ac:grpSpMkLst>
            <pc:docMk/>
            <pc:sldMk cId="4117768357" sldId="637"/>
            <ac:grpSpMk id="12" creationId="{99AD853A-A811-43BF-B0E6-B5FB10F880DC}"/>
          </ac:grpSpMkLst>
        </pc:grpChg>
        <pc:picChg chg="add mod">
          <ac:chgData name="Márcia Guimarães" userId="5e0be17a64bab686" providerId="LiveId" clId="{49397ABD-24AA-4141-B31B-A19377E887FA}" dt="2025-11-10T02:19:20.647" v="106"/>
          <ac:picMkLst>
            <pc:docMk/>
            <pc:sldMk cId="4117768357" sldId="637"/>
            <ac:picMk id="7" creationId="{189006DB-44E3-40A3-981F-5D45D2993CC9}"/>
          </ac:picMkLst>
        </pc:picChg>
        <pc:picChg chg="add mod">
          <ac:chgData name="Márcia Guimarães" userId="5e0be17a64bab686" providerId="LiveId" clId="{49397ABD-24AA-4141-B31B-A19377E887FA}" dt="2025-11-10T02:19:20.647" v="106"/>
          <ac:picMkLst>
            <pc:docMk/>
            <pc:sldMk cId="4117768357" sldId="637"/>
            <ac:picMk id="11" creationId="{C906AF5E-1C04-42DD-AA83-C0C83998F49B}"/>
          </ac:picMkLst>
        </pc:picChg>
        <pc:picChg chg="add mod">
          <ac:chgData name="Márcia Guimarães" userId="5e0be17a64bab686" providerId="LiveId" clId="{49397ABD-24AA-4141-B31B-A19377E887FA}" dt="2025-11-10T02:19:20.647" v="106"/>
          <ac:picMkLst>
            <pc:docMk/>
            <pc:sldMk cId="4117768357" sldId="637"/>
            <ac:picMk id="15" creationId="{A1B0FE9D-328B-4945-A26D-FD2E0E05EC9A}"/>
          </ac:picMkLst>
        </pc:picChg>
        <pc:picChg chg="add mod">
          <ac:chgData name="Márcia Guimarães" userId="5e0be17a64bab686" providerId="LiveId" clId="{49397ABD-24AA-4141-B31B-A19377E887FA}" dt="2025-11-10T02:19:48.167" v="113" actId="14100"/>
          <ac:picMkLst>
            <pc:docMk/>
            <pc:sldMk cId="4117768357" sldId="637"/>
            <ac:picMk id="16" creationId="{D8A51C85-ADEF-4204-844E-C58BB412B947}"/>
          </ac:picMkLst>
        </pc:picChg>
      </pc:sldChg>
      <pc:sldChg chg="addSp delSp modSp add mod ord">
        <pc:chgData name="Márcia Guimarães" userId="5e0be17a64bab686" providerId="LiveId" clId="{49397ABD-24AA-4141-B31B-A19377E887FA}" dt="2025-11-10T02:22:02.308" v="153"/>
        <pc:sldMkLst>
          <pc:docMk/>
          <pc:sldMk cId="1893399691" sldId="638"/>
        </pc:sldMkLst>
        <pc:spChg chg="add mod">
          <ac:chgData name="Márcia Guimarães" userId="5e0be17a64bab686" providerId="LiveId" clId="{49397ABD-24AA-4141-B31B-A19377E887FA}" dt="2025-11-10T02:21:57.803" v="152"/>
          <ac:spMkLst>
            <pc:docMk/>
            <pc:sldMk cId="1893399691" sldId="638"/>
            <ac:spMk id="5" creationId="{642621E2-E1EC-4DAF-B809-A6C9D44A4C24}"/>
          </ac:spMkLst>
        </pc:spChg>
        <pc:spChg chg="add mod">
          <ac:chgData name="Márcia Guimarães" userId="5e0be17a64bab686" providerId="LiveId" clId="{49397ABD-24AA-4141-B31B-A19377E887FA}" dt="2025-11-10T02:21:57.803" v="152"/>
          <ac:spMkLst>
            <pc:docMk/>
            <pc:sldMk cId="1893399691" sldId="638"/>
            <ac:spMk id="6" creationId="{13EE8F27-10BB-4015-8513-D59EEED71D83}"/>
          </ac:spMkLst>
        </pc:spChg>
        <pc:picChg chg="add mod">
          <ac:chgData name="Márcia Guimarães" userId="5e0be17a64bab686" providerId="LiveId" clId="{49397ABD-24AA-4141-B31B-A19377E887FA}" dt="2025-11-10T02:22:02.308" v="153"/>
          <ac:picMkLst>
            <pc:docMk/>
            <pc:sldMk cId="1893399691" sldId="638"/>
            <ac:picMk id="7" creationId="{E169D1F6-9AF2-4483-A2BA-0A56E8108B79}"/>
          </ac:picMkLst>
        </pc:picChg>
      </pc:sldChg>
      <pc:sldChg chg="addSp delSp modSp add">
        <pc:chgData name="Márcia Guimarães" userId="5e0be17a64bab686" providerId="LiveId" clId="{49397ABD-24AA-4141-B31B-A19377E887FA}" dt="2025-11-10T02:22:36.208" v="160" actId="1076"/>
        <pc:sldMkLst>
          <pc:docMk/>
          <pc:sldMk cId="1122817636" sldId="639"/>
        </pc:sldMkLst>
        <pc:spChg chg="add mod">
          <ac:chgData name="Márcia Guimarães" userId="5e0be17a64bab686" providerId="LiveId" clId="{49397ABD-24AA-4141-B31B-A19377E887FA}" dt="2025-11-10T02:22:36.208" v="160" actId="1076"/>
          <ac:spMkLst>
            <pc:docMk/>
            <pc:sldMk cId="1122817636" sldId="639"/>
            <ac:spMk id="6" creationId="{50152E51-A408-4155-A281-BAAA7EB7D1C4}"/>
          </ac:spMkLst>
        </pc:spChg>
        <pc:spChg chg="add mod">
          <ac:chgData name="Márcia Guimarães" userId="5e0be17a64bab686" providerId="LiveId" clId="{49397ABD-24AA-4141-B31B-A19377E887FA}" dt="2025-11-10T02:22:36.208" v="160" actId="1076"/>
          <ac:spMkLst>
            <pc:docMk/>
            <pc:sldMk cId="1122817636" sldId="639"/>
            <ac:spMk id="7" creationId="{A17EEB80-9529-443E-9C91-275A5BA241CA}"/>
          </ac:spMkLst>
        </pc:spChg>
      </pc:sldChg>
      <pc:sldChg chg="addSp modSp add mod">
        <pc:chgData name="Márcia Guimarães" userId="5e0be17a64bab686" providerId="LiveId" clId="{49397ABD-24AA-4141-B31B-A19377E887FA}" dt="2025-11-10T02:23:28.968" v="180"/>
        <pc:sldMkLst>
          <pc:docMk/>
          <pc:sldMk cId="2152325531" sldId="640"/>
        </pc:sldMkLst>
        <pc:spChg chg="add mod">
          <ac:chgData name="Márcia Guimarães" userId="5e0be17a64bab686" providerId="LiveId" clId="{49397ABD-24AA-4141-B31B-A19377E887FA}" dt="2025-11-10T02:23:21.128" v="179" actId="20577"/>
          <ac:spMkLst>
            <pc:docMk/>
            <pc:sldMk cId="2152325531" sldId="640"/>
            <ac:spMk id="3" creationId="{1E9DB45B-76CF-4378-8B1F-D882FACB870A}"/>
          </ac:spMkLst>
        </pc:spChg>
      </pc:sldChg>
      <pc:sldChg chg="addSp modSp add mod">
        <pc:chgData name="Márcia Guimarães" userId="5e0be17a64bab686" providerId="LiveId" clId="{49397ABD-24AA-4141-B31B-A19377E887FA}" dt="2025-11-10T02:23:53.608" v="192"/>
        <pc:sldMkLst>
          <pc:docMk/>
          <pc:sldMk cId="3512167803" sldId="641"/>
        </pc:sldMkLst>
        <pc:spChg chg="add mod">
          <ac:chgData name="Márcia Guimarães" userId="5e0be17a64bab686" providerId="LiveId" clId="{49397ABD-24AA-4141-B31B-A19377E887FA}" dt="2025-11-10T02:23:45.638" v="191" actId="20577"/>
          <ac:spMkLst>
            <pc:docMk/>
            <pc:sldMk cId="3512167803" sldId="641"/>
            <ac:spMk id="3" creationId="{D22D68D3-17CC-49CF-89C4-EA8D7EC88FCC}"/>
          </ac:spMkLst>
        </pc:spChg>
        <pc:spChg chg="add mod">
          <ac:chgData name="Márcia Guimarães" userId="5e0be17a64bab686" providerId="LiveId" clId="{49397ABD-24AA-4141-B31B-A19377E887FA}" dt="2025-11-10T02:23:53.608" v="192"/>
          <ac:spMkLst>
            <pc:docMk/>
            <pc:sldMk cId="3512167803" sldId="641"/>
            <ac:spMk id="4" creationId="{A8AD9D0C-140E-46B8-82D1-590E0237BB5A}"/>
          </ac:spMkLst>
        </pc:spChg>
        <pc:graphicFrameChg chg="add mod">
          <ac:chgData name="Márcia Guimarães" userId="5e0be17a64bab686" providerId="LiveId" clId="{49397ABD-24AA-4141-B31B-A19377E887FA}" dt="2025-11-10T02:23:53.608" v="192"/>
          <ac:graphicFrameMkLst>
            <pc:docMk/>
            <pc:sldMk cId="3512167803" sldId="641"/>
            <ac:graphicFrameMk id="5" creationId="{98EFC68B-5482-4781-A676-55011E6E728B}"/>
          </ac:graphicFrameMkLst>
        </pc:graphicFrameChg>
        <pc:graphicFrameChg chg="add mod">
          <ac:chgData name="Márcia Guimarães" userId="5e0be17a64bab686" providerId="LiveId" clId="{49397ABD-24AA-4141-B31B-A19377E887FA}" dt="2025-11-10T02:23:53.608" v="192"/>
          <ac:graphicFrameMkLst>
            <pc:docMk/>
            <pc:sldMk cId="3512167803" sldId="641"/>
            <ac:graphicFrameMk id="6" creationId="{9FA44594-35CF-4B72-B83B-F75F0CE52A6D}"/>
          </ac:graphicFrameMkLst>
        </pc:graphicFrameChg>
        <pc:graphicFrameChg chg="add mod">
          <ac:chgData name="Márcia Guimarães" userId="5e0be17a64bab686" providerId="LiveId" clId="{49397ABD-24AA-4141-B31B-A19377E887FA}" dt="2025-11-10T02:23:53.608" v="192"/>
          <ac:graphicFrameMkLst>
            <pc:docMk/>
            <pc:sldMk cId="3512167803" sldId="641"/>
            <ac:graphicFrameMk id="7" creationId="{74492CE2-2CEA-495F-9F1C-B63CEAB31609}"/>
          </ac:graphicFrameMkLst>
        </pc:graphicFrameChg>
        <pc:graphicFrameChg chg="add mod">
          <ac:chgData name="Márcia Guimarães" userId="5e0be17a64bab686" providerId="LiveId" clId="{49397ABD-24AA-4141-B31B-A19377E887FA}" dt="2025-11-10T02:23:53.608" v="192"/>
          <ac:graphicFrameMkLst>
            <pc:docMk/>
            <pc:sldMk cId="3512167803" sldId="641"/>
            <ac:graphicFrameMk id="8" creationId="{21CFFDA7-ACC1-4DD5-8E45-E0C4DFECBB50}"/>
          </ac:graphicFrameMkLst>
        </pc:graphicFrameChg>
      </pc:sldChg>
      <pc:sldChg chg="addSp modSp add">
        <pc:chgData name="Márcia Guimarães" userId="5e0be17a64bab686" providerId="LiveId" clId="{49397ABD-24AA-4141-B31B-A19377E887FA}" dt="2025-11-10T02:24:04.448" v="195" actId="207"/>
        <pc:sldMkLst>
          <pc:docMk/>
          <pc:sldMk cId="182915439" sldId="642"/>
        </pc:sldMkLst>
        <pc:spChg chg="add mod">
          <ac:chgData name="Márcia Guimarães" userId="5e0be17a64bab686" providerId="LiveId" clId="{49397ABD-24AA-4141-B31B-A19377E887FA}" dt="2025-11-10T02:24:04.448" v="195" actId="207"/>
          <ac:spMkLst>
            <pc:docMk/>
            <pc:sldMk cId="182915439" sldId="642"/>
            <ac:spMk id="3" creationId="{93FF4C2F-D170-4452-BF0D-00DBAAA990BE}"/>
          </ac:spMkLst>
        </pc:spChg>
      </pc:sldChg>
      <pc:sldChg chg="addSp modSp add">
        <pc:chgData name="Márcia Guimarães" userId="5e0be17a64bab686" providerId="LiveId" clId="{49397ABD-24AA-4141-B31B-A19377E887FA}" dt="2025-11-10T02:24:25.418" v="199" actId="1076"/>
        <pc:sldMkLst>
          <pc:docMk/>
          <pc:sldMk cId="308105081" sldId="643"/>
        </pc:sldMkLst>
        <pc:spChg chg="add mod">
          <ac:chgData name="Márcia Guimarães" userId="5e0be17a64bab686" providerId="LiveId" clId="{49397ABD-24AA-4141-B31B-A19377E887FA}" dt="2025-11-10T02:24:25.418" v="199" actId="1076"/>
          <ac:spMkLst>
            <pc:docMk/>
            <pc:sldMk cId="308105081" sldId="643"/>
            <ac:spMk id="3" creationId="{725383B3-FE02-459A-B8E4-D170AF048ECD}"/>
          </ac:spMkLst>
        </pc:spChg>
        <pc:spChg chg="add mod">
          <ac:chgData name="Márcia Guimarães" userId="5e0be17a64bab686" providerId="LiveId" clId="{49397ABD-24AA-4141-B31B-A19377E887FA}" dt="2025-11-10T02:24:25.418" v="199" actId="1076"/>
          <ac:spMkLst>
            <pc:docMk/>
            <pc:sldMk cId="308105081" sldId="643"/>
            <ac:spMk id="4" creationId="{D238493D-6DDC-45F3-8775-470F7C681900}"/>
          </ac:spMkLst>
        </pc:spChg>
      </pc:sldChg>
      <pc:sldChg chg="addSp delSp modSp add mod">
        <pc:chgData name="Márcia Guimarães" userId="5e0be17a64bab686" providerId="LiveId" clId="{49397ABD-24AA-4141-B31B-A19377E887FA}" dt="2025-11-10T02:27:27.628" v="266" actId="20577"/>
        <pc:sldMkLst>
          <pc:docMk/>
          <pc:sldMk cId="1236506130" sldId="644"/>
        </pc:sldMkLst>
        <pc:spChg chg="add mod">
          <ac:chgData name="Márcia Guimarães" userId="5e0be17a64bab686" providerId="LiveId" clId="{49397ABD-24AA-4141-B31B-A19377E887FA}" dt="2025-11-10T02:27:01.408" v="235" actId="1076"/>
          <ac:spMkLst>
            <pc:docMk/>
            <pc:sldMk cId="1236506130" sldId="644"/>
            <ac:spMk id="3" creationId="{7776030A-C8A8-4054-919B-86F225AF6BCF}"/>
          </ac:spMkLst>
        </pc:spChg>
        <pc:spChg chg="add mod">
          <ac:chgData name="Márcia Guimarães" userId="5e0be17a64bab686" providerId="LiveId" clId="{49397ABD-24AA-4141-B31B-A19377E887FA}" dt="2025-11-10T02:27:08.648" v="246" actId="20577"/>
          <ac:spMkLst>
            <pc:docMk/>
            <pc:sldMk cId="1236506130" sldId="644"/>
            <ac:spMk id="4" creationId="{C1247A99-9344-4997-AFF0-4DABDF5A62D1}"/>
          </ac:spMkLst>
        </pc:spChg>
        <pc:spChg chg="add mod">
          <ac:chgData name="Márcia Guimarães" userId="5e0be17a64bab686" providerId="LiveId" clId="{49397ABD-24AA-4141-B31B-A19377E887FA}" dt="2025-11-10T02:27:18.138" v="255" actId="20577"/>
          <ac:spMkLst>
            <pc:docMk/>
            <pc:sldMk cId="1236506130" sldId="644"/>
            <ac:spMk id="5" creationId="{5B334FEF-9688-4DC0-B3CD-4BD5FEE9461E}"/>
          </ac:spMkLst>
        </pc:spChg>
        <pc:spChg chg="add mod">
          <ac:chgData name="Márcia Guimarães" userId="5e0be17a64bab686" providerId="LiveId" clId="{49397ABD-24AA-4141-B31B-A19377E887FA}" dt="2025-11-10T02:27:27.628" v="266" actId="20577"/>
          <ac:spMkLst>
            <pc:docMk/>
            <pc:sldMk cId="1236506130" sldId="644"/>
            <ac:spMk id="6" creationId="{A973F1E1-F3C1-40B6-93FF-385E502FDF92}"/>
          </ac:spMkLst>
        </pc:spChg>
        <pc:picChg chg="add mod">
          <ac:chgData name="Márcia Guimarães" userId="5e0be17a64bab686" providerId="LiveId" clId="{49397ABD-24AA-4141-B31B-A19377E887FA}" dt="2025-11-10T02:27:01.408" v="235" actId="1076"/>
          <ac:picMkLst>
            <pc:docMk/>
            <pc:sldMk cId="1236506130" sldId="644"/>
            <ac:picMk id="7" creationId="{0F93CFCE-0919-485F-ABA1-98F69DDEAA68}"/>
          </ac:picMkLst>
        </pc:picChg>
        <pc:picChg chg="add mod">
          <ac:chgData name="Márcia Guimarães" userId="5e0be17a64bab686" providerId="LiveId" clId="{49397ABD-24AA-4141-B31B-A19377E887FA}" dt="2025-11-10T02:27:01.408" v="235" actId="1076"/>
          <ac:picMkLst>
            <pc:docMk/>
            <pc:sldMk cId="1236506130" sldId="644"/>
            <ac:picMk id="8" creationId="{CF99A947-1FDE-4BC7-8AD7-FADC419EE458}"/>
          </ac:picMkLst>
        </pc:picChg>
        <pc:picChg chg="add mod">
          <ac:chgData name="Márcia Guimarães" userId="5e0be17a64bab686" providerId="LiveId" clId="{49397ABD-24AA-4141-B31B-A19377E887FA}" dt="2025-11-10T02:27:01.408" v="235" actId="1076"/>
          <ac:picMkLst>
            <pc:docMk/>
            <pc:sldMk cId="1236506130" sldId="644"/>
            <ac:picMk id="9" creationId="{2D19EC53-D709-45BD-9E1A-D12E08265633}"/>
          </ac:picMkLst>
        </pc:picChg>
      </pc:sldChg>
      <pc:sldMasterChg chg="delSldLayout">
        <pc:chgData name="Márcia Guimarães" userId="5e0be17a64bab686" providerId="LiveId" clId="{49397ABD-24AA-4141-B31B-A19377E887FA}" dt="2025-11-10T02:21:42.978" v="149" actId="47"/>
        <pc:sldMasterMkLst>
          <pc:docMk/>
          <pc:sldMasterMk cId="3096210081" sldId="2147483648"/>
        </pc:sldMasterMkLst>
      </pc:sldMasterChg>
    </pc:docChg>
  </pc:docChgLst>
  <pc:docChgLst>
    <pc:chgData name="Marcia Guimaraes" userId="S::marcia.guimaraes_theprocesssolucoes.com.br#ext#@maranatatransporteselogisti.onmicrosoft.com::3014c487-3cb7-48e4-b798-492ec198c425" providerId="AD" clId="Web-{AE99396B-5CCA-6931-5C54-A81F0439EA44}"/>
    <pc:docChg chg="modSld">
      <pc:chgData name="Marcia Guimaraes" userId="S::marcia.guimaraes_theprocesssolucoes.com.br#ext#@maranatatransporteselogisti.onmicrosoft.com::3014c487-3cb7-48e4-b798-492ec198c425" providerId="AD" clId="Web-{AE99396B-5CCA-6931-5C54-A81F0439EA44}" dt="2025-11-26T18:01:37.294" v="7" actId="1076"/>
      <pc:docMkLst>
        <pc:docMk/>
      </pc:docMkLst>
      <pc:sldChg chg="modSp">
        <pc:chgData name="Marcia Guimaraes" userId="S::marcia.guimaraes_theprocesssolucoes.com.br#ext#@maranatatransporteselogisti.onmicrosoft.com::3014c487-3cb7-48e4-b798-492ec198c425" providerId="AD" clId="Web-{AE99396B-5CCA-6931-5C54-A81F0439EA44}" dt="2025-11-26T18:01:37.294" v="7" actId="1076"/>
        <pc:sldMkLst>
          <pc:docMk/>
          <pc:sldMk cId="379359425" sldId="708"/>
        </pc:sldMkLst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8:01:37.294" v="7" actId="1076"/>
          <ac:spMkLst>
            <pc:docMk/>
            <pc:sldMk cId="379359425" sldId="708"/>
            <ac:spMk id="50" creationId="{4A1798CA-A9B1-5E8F-81FB-3B48023525C4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7:52:23.190" v="1"/>
          <ac:spMkLst>
            <pc:docMk/>
            <pc:sldMk cId="379359425" sldId="708"/>
            <ac:spMk id="54" creationId="{A278004B-72EF-61DF-F76B-C0E024497379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8:01:28.434" v="6" actId="1076"/>
          <ac:spMkLst>
            <pc:docMk/>
            <pc:sldMk cId="379359425" sldId="708"/>
            <ac:spMk id="56" creationId="{CA3B1A4A-DC50-21AA-045D-895FDB5E2315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7:52:28.252" v="3"/>
          <ac:spMkLst>
            <pc:docMk/>
            <pc:sldMk cId="379359425" sldId="708"/>
            <ac:spMk id="58" creationId="{AFA203F8-D0BA-B427-D7C7-D22F1802B6B9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7:52:29.393" v="4"/>
          <ac:spMkLst>
            <pc:docMk/>
            <pc:sldMk cId="379359425" sldId="708"/>
            <ac:spMk id="60" creationId="{46542ED0-580D-47E0-C972-90B7982E578B}"/>
          </ac:spMkLst>
        </pc:spChg>
        <pc:spChg chg="mod">
          <ac:chgData name="Marcia Guimaraes" userId="S::marcia.guimaraes_theprocesssolucoes.com.br#ext#@maranatatransporteselogisti.onmicrosoft.com::3014c487-3cb7-48e4-b798-492ec198c425" providerId="AD" clId="Web-{AE99396B-5CCA-6931-5C54-A81F0439EA44}" dt="2025-11-26T17:52:20.174" v="0"/>
          <ac:spMkLst>
            <pc:docMk/>
            <pc:sldMk cId="379359425" sldId="708"/>
            <ac:spMk id="130" creationId="{288E7562-F488-F146-3837-4DDB0814DB44}"/>
          </ac:spMkLst>
        </pc:spChg>
      </pc:sldChg>
    </pc:docChg>
  </pc:docChgLst>
  <pc:docChgLst>
    <pc:chgData name="Marcia Guimaraes" userId="S::marcia.guimaraes_theprocesssolucoes.com.br#ext#@maranatatransporteselogisti.onmicrosoft.com::3014c487-3cb7-48e4-b798-492ec198c425" providerId="AD" clId="Web-{FA4ADD46-E15F-2820-0051-2C7D3571BC03}"/>
    <pc:docChg chg="delSld modSld">
      <pc:chgData name="Marcia Guimaraes" userId="S::marcia.guimaraes_theprocesssolucoes.com.br#ext#@maranatatransporteselogisti.onmicrosoft.com::3014c487-3cb7-48e4-b798-492ec198c425" providerId="AD" clId="Web-{FA4ADD46-E15F-2820-0051-2C7D3571BC03}" dt="2025-11-26T17:50:09.103" v="104"/>
      <pc:docMkLst>
        <pc:docMk/>
      </pc:docMkLst>
      <pc:sldChg chg="delSp del">
        <pc:chgData name="Marcia Guimaraes" userId="S::marcia.guimaraes_theprocesssolucoes.com.br#ext#@maranatatransporteselogisti.onmicrosoft.com::3014c487-3cb7-48e4-b798-492ec198c425" providerId="AD" clId="Web-{FA4ADD46-E15F-2820-0051-2C7D3571BC03}" dt="2025-11-26T17:11:25.682" v="93"/>
        <pc:sldMkLst>
          <pc:docMk/>
          <pc:sldMk cId="1392147368" sldId="547"/>
        </pc:sldMkLst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18.540" v="38"/>
          <ac:spMkLst>
            <pc:docMk/>
            <pc:sldMk cId="1392147368" sldId="547"/>
            <ac:spMk id="2" creationId="{9D9BE28C-D9FD-0548-8B91-FC1A19C13469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16.634" v="37"/>
          <ac:spMkLst>
            <pc:docMk/>
            <pc:sldMk cId="1392147368" sldId="547"/>
            <ac:spMk id="4" creationId="{A62054F2-7761-4DF4-5839-C0C87DFE9D88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15.540" v="36"/>
          <ac:spMkLst>
            <pc:docMk/>
            <pc:sldMk cId="1392147368" sldId="547"/>
            <ac:spMk id="23" creationId="{66B0E08D-1AAB-1C0F-608C-AC093E53BABC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25.384" v="39"/>
          <ac:spMkLst>
            <pc:docMk/>
            <pc:sldMk cId="1392147368" sldId="547"/>
            <ac:spMk id="25" creationId="{00965376-BAD3-B2C5-2060-0EEF1DC81743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29.040" v="40"/>
          <ac:spMkLst>
            <pc:docMk/>
            <pc:sldMk cId="1392147368" sldId="547"/>
            <ac:spMk id="26" creationId="{D9C9EFDE-3A71-6C0C-C24F-0E2769DDA151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FA4ADD46-E15F-2820-0051-2C7D3571BC03}" dt="2025-11-26T17:13:53.035" v="99"/>
        <pc:sldMkLst>
          <pc:docMk/>
          <pc:sldMk cId="187175176" sldId="566"/>
        </pc:sldMkLst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1:54.354" v="97"/>
          <ac:spMkLst>
            <pc:docMk/>
            <pc:sldMk cId="187175176" sldId="566"/>
            <ac:spMk id="3" creationId="{60815C0B-EFF6-ACE4-9850-D97E0C072304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1:43.588" v="94"/>
          <ac:spMkLst>
            <pc:docMk/>
            <pc:sldMk cId="187175176" sldId="566"/>
            <ac:spMk id="13" creationId="{6BC1CCF8-8404-B573-0839-F65F6AFCDC2D}"/>
          </ac:spMkLst>
        </pc:spChg>
      </pc:sldChg>
      <pc:sldChg chg="delSp del">
        <pc:chgData name="Marcia Guimaraes" userId="S::marcia.guimaraes_theprocesssolucoes.com.br#ext#@maranatatransporteselogisti.onmicrosoft.com::3014c487-3cb7-48e4-b798-492ec198c425" providerId="AD" clId="Web-{FA4ADD46-E15F-2820-0051-2C7D3571BC03}" dt="2025-11-26T17:50:09.103" v="104"/>
        <pc:sldMkLst>
          <pc:docMk/>
          <pc:sldMk cId="1924450357" sldId="610"/>
        </pc:sldMkLst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49:10.399" v="102"/>
          <ac:spMkLst>
            <pc:docMk/>
            <pc:sldMk cId="1924450357" sldId="610"/>
            <ac:spMk id="2" creationId="{D367EA3C-2F74-057F-D745-FF839A8C9C4F}"/>
          </ac:spMkLst>
        </pc:spChg>
        <pc:spChg chg="del">
          <ac:chgData name="Marcia Guimaraes" userId="S::marcia.guimaraes_theprocesssolucoes.com.br#ext#@maranatatransporteselogisti.onmicrosoft.com::3014c487-3cb7-48e4-b798-492ec198c425" providerId="AD" clId="Web-{FA4ADD46-E15F-2820-0051-2C7D3571BC03}" dt="2025-11-26T17:13:57.317" v="100"/>
          <ac:spMkLst>
            <pc:docMk/>
            <pc:sldMk cId="1924450357" sldId="610"/>
            <ac:spMk id="13" creationId="{6BC1CCF8-8404-B573-0839-F65F6AFCDC2D}"/>
          </ac:spMkLst>
        </pc:spChg>
      </pc:sldChg>
      <pc:sldChg chg="addSp modSp">
        <pc:chgData name="Marcia Guimaraes" userId="S::marcia.guimaraes_theprocesssolucoes.com.br#ext#@maranatatransporteselogisti.onmicrosoft.com::3014c487-3cb7-48e4-b798-492ec198c425" providerId="AD" clId="Web-{FA4ADD46-E15F-2820-0051-2C7D3571BC03}" dt="2025-11-26T17:11:56.635" v="98"/>
        <pc:sldMkLst>
          <pc:docMk/>
          <pc:sldMk cId="2381477631" sldId="702"/>
        </pc:sldMkLst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1:50.697" v="96" actId="20577"/>
          <ac:spMkLst>
            <pc:docMk/>
            <pc:sldMk cId="2381477631" sldId="702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FA4ADD46-E15F-2820-0051-2C7D3571BC03}" dt="2025-11-26T17:11:56.635" v="98"/>
          <ac:spMkLst>
            <pc:docMk/>
            <pc:sldMk cId="2381477631" sldId="702"/>
            <ac:spMk id="3" creationId="{60815C0B-EFF6-ACE4-9850-D97E0C072304}"/>
          </ac:spMkLst>
        </pc:spChg>
      </pc:sldChg>
      <pc:sldChg chg="addSp">
        <pc:chgData name="Marcia Guimaraes" userId="S::marcia.guimaraes_theprocesssolucoes.com.br#ext#@maranatatransporteselogisti.onmicrosoft.com::3014c487-3cb7-48e4-b798-492ec198c425" providerId="AD" clId="Web-{FA4ADD46-E15F-2820-0051-2C7D3571BC03}" dt="2025-11-26T17:49:11.540" v="103"/>
        <pc:sldMkLst>
          <pc:docMk/>
          <pc:sldMk cId="3797632953" sldId="703"/>
        </pc:sldMkLst>
        <pc:spChg chg="add">
          <ac:chgData name="Marcia Guimaraes" userId="S::marcia.guimaraes_theprocesssolucoes.com.br#ext#@maranatatransporteselogisti.onmicrosoft.com::3014c487-3cb7-48e4-b798-492ec198c425" providerId="AD" clId="Web-{FA4ADD46-E15F-2820-0051-2C7D3571BC03}" dt="2025-11-26T17:13:58.660" v="101"/>
          <ac:spMkLst>
            <pc:docMk/>
            <pc:sldMk cId="3797632953" sldId="703"/>
            <ac:spMk id="2" creationId="{6BC1CCF8-8404-B573-0839-F65F6AFCDC2D}"/>
          </ac:spMkLst>
        </pc:spChg>
        <pc:spChg chg="add">
          <ac:chgData name="Marcia Guimaraes" userId="S::marcia.guimaraes_theprocesssolucoes.com.br#ext#@maranatatransporteselogisti.onmicrosoft.com::3014c487-3cb7-48e4-b798-492ec198c425" providerId="AD" clId="Web-{FA4ADD46-E15F-2820-0051-2C7D3571BC03}" dt="2025-11-26T17:49:11.540" v="103"/>
          <ac:spMkLst>
            <pc:docMk/>
            <pc:sldMk cId="3797632953" sldId="703"/>
            <ac:spMk id="3" creationId="{D367EA3C-2F74-057F-D745-FF839A8C9C4F}"/>
          </ac:spMkLst>
        </pc:spChg>
      </pc:sldChg>
      <pc:sldChg chg="addSp delSp modSp">
        <pc:chgData name="Marcia Guimaraes" userId="S::marcia.guimaraes_theprocesssolucoes.com.br#ext#@maranatatransporteselogisti.onmicrosoft.com::3014c487-3cb7-48e4-b798-492ec198c425" providerId="AD" clId="Web-{FA4ADD46-E15F-2820-0051-2C7D3571BC03}" dt="2025-11-26T17:11:21.385" v="92"/>
        <pc:sldMkLst>
          <pc:docMk/>
          <pc:sldMk cId="379359425" sldId="708"/>
        </pc:sldMkLst>
        <pc:spChg chg="mod">
          <ac:chgData name="Marcia Guimaraes" userId="S::marcia.guimaraes_theprocesssolucoes.com.br#ext#@maranatatransporteselogisti.onmicrosoft.com::3014c487-3cb7-48e4-b798-492ec198c425" providerId="AD" clId="Web-{FA4ADD46-E15F-2820-0051-2C7D3571BC03}" dt="2025-11-26T17:09:51.102" v="1" actId="20577"/>
          <ac:spMkLst>
            <pc:docMk/>
            <pc:sldMk cId="379359425" sldId="708"/>
            <ac:spMk id="2" creationId="{841D0771-0CAB-DD60-DEB2-A9C292188196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5"/>
          <ac:spMkLst>
            <pc:docMk/>
            <pc:sldMk cId="379359425" sldId="708"/>
            <ac:spMk id="4" creationId="{1ADDC25A-8072-AD9A-4E32-C1315D452331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4"/>
          <ac:spMkLst>
            <pc:docMk/>
            <pc:sldMk cId="379359425" sldId="708"/>
            <ac:spMk id="6" creationId="{FA4B1FA7-0E9F-3529-1694-E909BCFBC437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3"/>
          <ac:spMkLst>
            <pc:docMk/>
            <pc:sldMk cId="379359425" sldId="708"/>
            <ac:spMk id="8" creationId="{98B387D6-3EEC-5A1E-F870-D7059848F1B4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2"/>
          <ac:spMkLst>
            <pc:docMk/>
            <pc:sldMk cId="379359425" sldId="708"/>
            <ac:spMk id="10" creationId="{98E5E727-EEBC-2385-4DAB-56378DEB75B2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1"/>
          <ac:spMkLst>
            <pc:docMk/>
            <pc:sldMk cId="379359425" sldId="708"/>
            <ac:spMk id="12" creationId="{2728046B-4991-9B85-FD87-A0D3D24132A4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30"/>
          <ac:spMkLst>
            <pc:docMk/>
            <pc:sldMk cId="379359425" sldId="708"/>
            <ac:spMk id="14" creationId="{EEF727FA-471C-EACF-46EC-09EF311EB44A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9"/>
          <ac:spMkLst>
            <pc:docMk/>
            <pc:sldMk cId="379359425" sldId="708"/>
            <ac:spMk id="16" creationId="{900685A7-C69A-8584-01BB-C0171DA35CFE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8"/>
          <ac:spMkLst>
            <pc:docMk/>
            <pc:sldMk cId="379359425" sldId="708"/>
            <ac:spMk id="18" creationId="{5DDD4D00-8929-D407-190D-8687180FE416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7"/>
          <ac:spMkLst>
            <pc:docMk/>
            <pc:sldMk cId="379359425" sldId="708"/>
            <ac:spMk id="20" creationId="{69BE833A-8599-2371-6652-BD1A46B7E86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6"/>
          <ac:spMkLst>
            <pc:docMk/>
            <pc:sldMk cId="379359425" sldId="708"/>
            <ac:spMk id="22" creationId="{1CC21294-F547-0760-4642-2F48B1A12437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5"/>
          <ac:spMkLst>
            <pc:docMk/>
            <pc:sldMk cId="379359425" sldId="708"/>
            <ac:spMk id="24" creationId="{31257494-A5A7-936D-F8A6-0DCA14513B3F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4"/>
          <ac:spMkLst>
            <pc:docMk/>
            <pc:sldMk cId="379359425" sldId="708"/>
            <ac:spMk id="26" creationId="{E42461B2-B73F-6BF3-3C50-DDA15DFD6E7F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3"/>
          <ac:spMkLst>
            <pc:docMk/>
            <pc:sldMk cId="379359425" sldId="708"/>
            <ac:spMk id="28" creationId="{DD778E7C-4A3E-956D-AB71-E1C531F13474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2"/>
          <ac:spMkLst>
            <pc:docMk/>
            <pc:sldMk cId="379359425" sldId="708"/>
            <ac:spMk id="30" creationId="{AACC8B55-E97C-283E-54D0-E60CE0297A86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1"/>
          <ac:spMkLst>
            <pc:docMk/>
            <pc:sldMk cId="379359425" sldId="708"/>
            <ac:spMk id="32" creationId="{A0065B6A-04A0-0C6F-839D-67FA6DC3B10D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20"/>
          <ac:spMkLst>
            <pc:docMk/>
            <pc:sldMk cId="379359425" sldId="708"/>
            <ac:spMk id="34" creationId="{F650F6B1-68C7-DDD3-C89E-E39973A009E5}"/>
          </ac:spMkLst>
        </pc:spChg>
        <pc:spChg chg="add del">
          <ac:chgData name="Marcia Guimaraes" userId="S::marcia.guimaraes_theprocesssolucoes.com.br#ext#@maranatatransporteselogisti.onmicrosoft.com::3014c487-3cb7-48e4-b798-492ec198c425" providerId="AD" clId="Web-{FA4ADD46-E15F-2820-0051-2C7D3571BC03}" dt="2025-11-26T17:10:04.634" v="19"/>
          <ac:spMkLst>
            <pc:docMk/>
            <pc:sldMk cId="379359425" sldId="708"/>
            <ac:spMk id="36" creationId="{E8B966EF-4295-ADF7-151A-9EBFC543EC22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22" v="85" actId="14100"/>
          <ac:spMkLst>
            <pc:docMk/>
            <pc:sldMk cId="379359425" sldId="708"/>
            <ac:spMk id="38" creationId="{1B5875E5-473C-8528-C2E1-E1CBCB688714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1:03.541" v="89"/>
          <ac:spMkLst>
            <pc:docMk/>
            <pc:sldMk cId="379359425" sldId="708"/>
            <ac:spMk id="40" creationId="{80472A1B-0B84-8355-1E24-C470FF317BB1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83" actId="14100"/>
          <ac:spMkLst>
            <pc:docMk/>
            <pc:sldMk cId="379359425" sldId="708"/>
            <ac:spMk id="42" creationId="{2064D9C7-FF06-2DC5-78BF-7352998BDC2F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1:06.322" v="90"/>
          <ac:spMkLst>
            <pc:docMk/>
            <pc:sldMk cId="379359425" sldId="708"/>
            <ac:spMk id="44" creationId="{083DE95F-43BC-9142-89B1-9F9B79E4BAE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81" actId="14100"/>
          <ac:spMkLst>
            <pc:docMk/>
            <pc:sldMk cId="379359425" sldId="708"/>
            <ac:spMk id="46" creationId="{9E31E637-A9CD-F1A1-25EA-18E46BEE0892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1:19.041" v="91"/>
          <ac:spMkLst>
            <pc:docMk/>
            <pc:sldMk cId="379359425" sldId="708"/>
            <ac:spMk id="48" creationId="{7A0D255D-69B8-6B29-92FB-8BF596F1AC3D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9" actId="14100"/>
          <ac:spMkLst>
            <pc:docMk/>
            <pc:sldMk cId="379359425" sldId="708"/>
            <ac:spMk id="50" creationId="{4A1798CA-A9B1-5E8F-81FB-3B48023525C4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1:21.385" v="92"/>
          <ac:spMkLst>
            <pc:docMk/>
            <pc:sldMk cId="379359425" sldId="708"/>
            <ac:spMk id="52" creationId="{28DAC605-892D-3D73-1325-DFDC6C0AAEA5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7" actId="14100"/>
          <ac:spMkLst>
            <pc:docMk/>
            <pc:sldMk cId="379359425" sldId="708"/>
            <ac:spMk id="54" creationId="{A278004B-72EF-61DF-F76B-C0E024497379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6" actId="14100"/>
          <ac:spMkLst>
            <pc:docMk/>
            <pc:sldMk cId="379359425" sldId="708"/>
            <ac:spMk id="56" creationId="{CA3B1A4A-DC50-21AA-045D-895FDB5E2315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5" actId="14100"/>
          <ac:spMkLst>
            <pc:docMk/>
            <pc:sldMk cId="379359425" sldId="708"/>
            <ac:spMk id="58" creationId="{AFA203F8-D0BA-B427-D7C7-D22F1802B6B9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4" actId="14100"/>
          <ac:spMkLst>
            <pc:docMk/>
            <pc:sldMk cId="379359425" sldId="708"/>
            <ac:spMk id="60" creationId="{46542ED0-580D-47E0-C972-90B7982E578B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3" actId="14100"/>
          <ac:spMkLst>
            <pc:docMk/>
            <pc:sldMk cId="379359425" sldId="708"/>
            <ac:spMk id="62" creationId="{DD4C23E2-9F5E-8F09-BA19-37DC3E5FA119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58.869" v="88"/>
          <ac:spMkLst>
            <pc:docMk/>
            <pc:sldMk cId="379359425" sldId="708"/>
            <ac:spMk id="128" creationId="{931C2E13-1CA1-2177-8A9C-2E0013D2DAF8}"/>
          </ac:spMkLst>
        </pc:spChg>
        <pc:spChg chg="add mod">
          <ac:chgData name="Marcia Guimaraes" userId="S::marcia.guimaraes_theprocesssolucoes.com.br#ext#@maranatatransporteselogisti.onmicrosoft.com::3014c487-3cb7-48e4-b798-492ec198c425" providerId="AD" clId="Web-{FA4ADD46-E15F-2820-0051-2C7D3571BC03}" dt="2025-11-26T17:10:42.806" v="71" actId="14100"/>
          <ac:spMkLst>
            <pc:docMk/>
            <pc:sldMk cId="379359425" sldId="708"/>
            <ac:spMk id="130" creationId="{288E7562-F488-F146-3837-4DDB0814DB44}"/>
          </ac:spMkLst>
        </pc:spChg>
      </pc:sldChg>
    </pc:docChg>
  </pc:docChgLst>
  <pc:docChgLst>
    <pc:chgData name="Jefissiane Castro" userId="S::analise@maranatalog.com.br::0865a0e5-e784-4fbd-a116-3d4d440855b9" providerId="AD" clId="Web-{B5BA5BD4-00AC-D1A0-A9C1-2C327D466E38}"/>
    <pc:docChg chg="modSld">
      <pc:chgData name="Jefissiane Castro" userId="S::analise@maranatalog.com.br::0865a0e5-e784-4fbd-a116-3d4d440855b9" providerId="AD" clId="Web-{B5BA5BD4-00AC-D1A0-A9C1-2C327D466E38}" dt="2025-11-27T11:59:57.035" v="4" actId="1076"/>
      <pc:docMkLst>
        <pc:docMk/>
      </pc:docMkLst>
      <pc:sldChg chg="modSp">
        <pc:chgData name="Jefissiane Castro" userId="S::analise@maranatalog.com.br::0865a0e5-e784-4fbd-a116-3d4d440855b9" providerId="AD" clId="Web-{B5BA5BD4-00AC-D1A0-A9C1-2C327D466E38}" dt="2025-11-27T11:59:57.035" v="4" actId="1076"/>
        <pc:sldMkLst>
          <pc:docMk/>
          <pc:sldMk cId="3768322238" sldId="651"/>
        </pc:sldMkLst>
        <pc:picChg chg="mod">
          <ac:chgData name="Jefissiane Castro" userId="S::analise@maranatalog.com.br::0865a0e5-e784-4fbd-a116-3d4d440855b9" providerId="AD" clId="Web-{B5BA5BD4-00AC-D1A0-A9C1-2C327D466E38}" dt="2025-11-27T11:59:57.035" v="4" actId="1076"/>
          <ac:picMkLst>
            <pc:docMk/>
            <pc:sldMk cId="3768322238" sldId="651"/>
            <ac:picMk id="3" creationId="{E15B1DB1-98FE-2C67-1E5A-215826ACCAC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98663091-4A60-9826-EBA6-ACC4AA554A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D031322-4A03-5E05-F14F-0F4FE0AE662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76533-221A-4A37-9D8F-ED3577385B0E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E495557-6BBC-DDB4-D682-21059D6A59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56812FF-CA7C-F382-B764-E9844F9BAE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72B0C2-53A8-4A14-A944-575F40C4BD5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8829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EB5263-F7D6-45D5-8176-02810D071092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F1A6C-9F7B-43E5-9A12-B50C5D17FF2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898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039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5520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280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0569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98445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1486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11B9239-F8F3-DB62-C059-4D5CBCA0A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9FEA13E6-7057-D83D-4364-B3F30CFD17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41E86656-B7ED-46FE-5ED0-95B5A86C57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079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3B61F0F-B9A5-8F17-7C7A-C728704F8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80104381-C9BC-13DC-6889-07C0CE1446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E77277A-DC1B-6531-E543-7816A62C5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23343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4B64592-9B0E-ABC1-2D25-211F4CA89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251AC705-103C-C160-38F2-4A7AAC72E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B4D39D0-D732-68A8-4177-AF378511F0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1895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B857D71-2673-7883-C303-ED32D295D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D9AF8990-8FC6-206B-F81E-BC964D9DBA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1228071A-4427-B998-80DF-FB28DDDFD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38058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CD6BD6B-5A58-2B1F-5BED-5DC5298CD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3268848A-9906-DCFF-FF2C-89C92D2281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CA21E3B9-0998-B590-C47D-6541C222C2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330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972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C07E2FC2-FC68-1146-F3A0-16F2682E0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33C3D9D3-A519-0E82-FB5D-95E98C0C48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D96AB010-2C76-F6F8-7A5C-5F94146AF6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8358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68AAA61-C745-9284-0CB3-FAB727359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3D88D28D-6F94-E07C-E68E-C2ABA9BD5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CC82EB7-E977-8876-6068-2C82FA17BA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648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D37C141-E2FA-809E-0A6A-D29D2DEB0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405B44EB-361E-C42B-EDA3-BAC2D6AB71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E4277BB-8562-BFBD-F5F9-9D5F61FC21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48690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F468701E-6921-4A83-9BA2-03DB80B4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6C0D589F-9363-FA53-5C10-A43C9F43A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B765155E-5A4A-784A-6256-BEE528EF7C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37885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50B0D11-7CAA-A800-F930-F0830C55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6AB972C6-A631-DA4A-816D-6FF27D5490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6997A309-3385-79EA-388C-D4D601F60C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307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D3AD134C-89F7-0637-2616-5BBAF713A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9A017547-02EF-6773-EC58-1EFE8E5B4D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999708A-7415-D599-7D80-981A86E4B5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55317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B1B0504A-ACD4-103A-C75B-E486D7108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7BF0A699-3C21-5459-4B00-D84C1A363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8758C5B7-1879-593B-32F0-E2BA6449F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009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CB11138-9F1E-1110-79D0-A6BC99294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D83C635C-F173-6E6D-1216-DCE176F54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0A1B430-5FB2-BE2F-5B02-056E2564E1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9937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056E091-5FD1-80A9-9461-9D7925F50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0FAF4B0D-9EF0-BC81-5D6D-C0973C659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AA4F140-FF32-D036-52B2-17B3DBF40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410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A5845AD-8B99-C4C8-9BFC-38B73BD45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263C01CB-972D-820B-D519-6B73AA0E5E5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059E8DFE-56C3-BCAC-79DE-5CD786D9F0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440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60086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FCE7B7D6-4322-50DC-1AD0-5178C2164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77CC7E86-FCEA-A449-C3B7-C6FC9F606A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6951E895-092D-C086-FABF-1870C924A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272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B0DF2213-F9F5-E939-7AE9-20B74A866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D46D9CD3-AA9C-6216-905D-E269D94042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E29F7392-FACB-027E-6E3B-CB1F899738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1093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449CE0C-D71D-7834-992D-87D311D15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888B474D-B93B-8D2A-4D34-3745317DDA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9CEC709-B173-AB5C-3E67-D908761F17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69056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57A9193-06E1-82DA-F75F-13DE18ADA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52B7EC28-1C7C-D6E6-D3CC-75D9860222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8EC230C7-5E50-5C04-4AB2-16E51743A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12365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D17D3C5C-E5C8-B823-DF89-B069CADE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B9463C0E-EE18-F971-0C48-01CA8B1C23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02890B50-9DE2-92E8-A6B1-8D8361FC97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11172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02B63F9B-7A8B-D77B-7166-7B3CA1BB6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BC00A355-40FB-B281-9886-9AB0D4FEDE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F6EE170-9909-0D55-2BCE-FE3D27F6F7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2803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A812859-898B-1256-0DB6-D618C466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AD8DC71B-C7A4-27B8-5928-9B2A58D26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A14119C6-8064-C192-324A-C70DA99CE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0752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798CFA1-679C-FEC3-00E3-A1AF3DB4B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BBFFB174-09C4-6A5D-B3ED-CDD073034E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392AB9A4-1CF5-15E4-64DF-ECA67DDD25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43846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42B2E86-894B-33FA-D675-C5423659B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CE83A149-CFCE-305B-53B2-CBA140ECC3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622CD20-7092-A345-1EE1-9221B26052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7684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97E24C11-3269-208A-30DD-23CBFB02D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9A2DB072-2A3B-A3B3-2193-012EF4EC7A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AAAAFFC-E35F-A541-C0FE-790F6AE0C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371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4985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B0C1328-0D9F-58A0-233F-847E65224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C18023B4-C4B6-5880-7DAC-FC446538B8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9B6AFBFC-E032-28C1-79FF-C140663F6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1030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F95FCFA-3CE3-558C-90B2-7877AC0CA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039452F8-A7E1-CA5D-D08B-4411CC1E01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DF882382-D202-15B4-CF87-03E1D12DFF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897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EBF87CD-9774-9759-2C1D-F55BC1E55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E52844AF-37DB-8BC8-3F60-779352A11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0258252-CA1E-8E20-4EE6-7475D584C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69502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BB71464C-C2C5-73F2-96B4-8A12F886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BF4B40CE-357A-9DE2-2C3A-2CA9A78F56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34A35978-3DB0-0A5B-0A93-674295315D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6199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DC78FD4-4E27-F4EA-6589-D78A06C4B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1392B35E-43F5-2B4E-09FF-314462414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B252835-5A5D-2DB3-514D-2FEACAE24D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14327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D1BC048-8086-85E1-3E24-1B87701D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0AF3C85C-5E91-D970-D189-11C1CAD117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782ED2C0-7BBB-ABEB-3692-22D0D16207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21246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1A88BC2-05F9-6516-F802-DA74765BA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CEAFF263-C43E-526E-3BCE-62E9A3E74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225848C3-17EB-263F-DFEF-2007D48AC3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15956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4593C1E-DF38-509E-87D1-BE9A3393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9DFA6034-4EE9-DFD7-0529-486F952994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1161BBDD-ECB4-8688-EDCE-225FF58296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3456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8CD654A-DADA-8A5B-2C12-839F9D9F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CDC66D4A-81BE-A30E-FA55-73C9AA5BB2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0E2DEE1-5BD6-15F8-78B7-1F5E07427B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6336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C6F799CB-D014-96BC-5F5F-EF1A34831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CDB18943-29AE-AECE-E036-F62543D238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30698F43-275E-F7C7-663A-91DCE9C3B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89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64195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D642DF6C-E4A6-1A7E-39E0-FB819627E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4BE3857E-D820-99D2-791B-F5B13EB21E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64D3222B-879C-3A78-DE3B-5AE92ECB40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3621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641AD0C-88F1-604E-4CF1-E89EA3DFD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4C552EA0-D6F5-8F25-84E6-2279C892BA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945CE33-B36E-CAAB-4F76-934501E547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54406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41BEBF1-4605-C306-0369-8E988DD05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21C55753-18D1-BD34-BCEF-F213203AE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0A124F80-667B-24B2-41D3-5469B93951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5245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250F2664-FDE8-C52E-455C-E720B6472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B055A70E-6B39-E70D-46C7-F995525C0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0F8E9B5C-D840-CF1F-8FC9-C5BCA3D926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8401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59CC02B1-2DC8-0137-A302-3C015E811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7F220E23-E80B-FA2B-A7C7-8A3A50AE24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C80B8848-B497-C9BD-2268-8532D70550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72710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BA9F4930-D024-24B7-1FFF-2F7492796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32FA29CA-127D-3DF6-19F1-D10B38FD54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0734F492-71FC-D206-D1CB-A0F8C2EE52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0214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8DC5778E-865C-08E0-3BB8-8D6047F05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26A79698-B650-A18C-97AB-1851A18372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8606DF2C-A5F9-3921-82CB-2D72660EB9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4825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DFC16A9-F624-3ABE-3556-8AC1609AD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0D96DAEE-F74E-8B4B-AAA8-508C2F367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6BAD509-5236-5E63-0762-0898931493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8845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EE17750-1383-8392-E1DD-A8E18AC11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9C088030-CFE8-0D19-64D8-806DF4BFF1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A462ED4D-E2DD-4793-87FF-33820CB89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66459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B30196D3-9875-0B5A-23A5-BDDC84068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D8DBDA10-FF3D-61FA-39FE-ACB327570C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38668C80-1B68-BD2D-6142-577305CCF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12436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97893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3825E91-D42E-2705-74CE-FE260327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949F4458-277B-7AED-7A7C-D877CBD31D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BDB306CE-B2B5-3FCD-CE4B-BE2E70D9BE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5085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A6628B5-C845-0A62-EC5D-847DDDCE3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9C18C135-D283-80D2-64D0-1C001D9674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4831AA02-F3EA-22BF-CFA6-91D5007D1C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524792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194BBD8B-B571-E0BE-AF9A-55E8C4130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8C0C93A7-52C9-31CF-4580-7D98B552CF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93423BAF-980E-5FD2-23EE-FA687C7158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82503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E40D1D3-A96C-C481-7AB8-9AB509E8D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5F04C2F2-DE74-FCF6-8B5B-80DA9590F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E339681-C5F9-F610-F347-84A5E3E081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3025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6887B5F-DE3F-0576-2B0B-EABD2F065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DD5C7108-8677-E025-EEDF-6FEB06520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BE3D4814-E4C3-744F-6844-E822A4D21A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14999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48EF731-40F4-5497-0A9F-0DACE2A23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B9FCA959-AF8F-4AD9-51C2-8C5F2A9879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E292B5F-BB30-1D6F-E4BC-7B249C6822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025929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E0ABC7E8-C495-E6E7-F551-13CC8308B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DFB7F72F-5CF0-B56B-4970-706B38036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7D7E6E3-7E35-8069-1B11-FFFA29E12F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07063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9C89315-1FFF-541A-A79F-C4CDCDE7C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BA6BCD8C-FF06-5D66-BCBC-CC468277F8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4E89E2C6-9434-3254-BBE0-58DB81BE42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3159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4BE87A3D-7705-1C32-9097-3961CA60C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8B8D8E11-96AE-E5F9-BD80-D8AFDE0216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FF7A878E-EACA-DD3C-59D0-95B15B883D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00808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AE189E8-CCA9-20DA-128A-34F965F5D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ADAF2324-C4FA-DD9B-7E03-D4D379CC2C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4818656C-4466-3546-D4B9-09BF38FFA8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89124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872953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354E36E6-8235-E6AC-C469-A1E147CCCA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6CA2317B-A169-18A4-3238-435CFA44AF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212F3858-4704-32BE-31B3-88E3B7B99B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4451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8265A5E-122D-B830-5573-3F4BE8BE8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55912793-3DB3-8A5D-DFC1-3A50284B8B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543A217C-59D6-A5CC-81F2-69FF22FB0D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921524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8FA9789-1154-35C6-D847-2F36CB4C8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E2AB40D8-EE01-3DBD-2F11-215B3C5A4E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5C28F71F-7D0F-632C-669E-71B0C3A010E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756648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B03B90D-87E2-F6E7-AD1C-E5FB1DED5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4D74AFF6-4C0E-FAC5-058E-66483D2C7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18534931-1D74-4786-62B5-9469C7CF35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8409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CD6428A9-938B-3CFC-AD8C-8173D01AB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42FE6357-B35B-8F6F-A378-23B7A924F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FC950180-76EE-0281-2993-7538685955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83865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502E7411-2577-67A4-BEA9-54BD9FD0A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>
            <a:extLst>
              <a:ext uri="{FF2B5EF4-FFF2-40B4-BE49-F238E27FC236}">
                <a16:creationId xmlns:a16="http://schemas.microsoft.com/office/drawing/2014/main" id="{3213A85E-4E55-0FDA-4C12-12C3FD28A8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>
            <a:extLst>
              <a:ext uri="{FF2B5EF4-FFF2-40B4-BE49-F238E27FC236}">
                <a16:creationId xmlns:a16="http://schemas.microsoft.com/office/drawing/2014/main" id="{1A801539-ACE7-BB93-1783-9FCFC342CD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81289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>
          <a:extLst>
            <a:ext uri="{FF2B5EF4-FFF2-40B4-BE49-F238E27FC236}">
              <a16:creationId xmlns:a16="http://schemas.microsoft.com/office/drawing/2014/main" id="{A20809FE-9693-6D51-67AE-DA92E20C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>
            <a:extLst>
              <a:ext uri="{FF2B5EF4-FFF2-40B4-BE49-F238E27FC236}">
                <a16:creationId xmlns:a16="http://schemas.microsoft.com/office/drawing/2014/main" id="{B49DEB04-70CB-1DB7-AED8-A03727EFEE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>
            <a:extLst>
              <a:ext uri="{FF2B5EF4-FFF2-40B4-BE49-F238E27FC236}">
                <a16:creationId xmlns:a16="http://schemas.microsoft.com/office/drawing/2014/main" id="{0A59CDE2-799D-B71E-6EEC-ECE89B38C7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8619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452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17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4594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C7AA16-F54D-064B-9B22-ED5507812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1" i="0" baseline="0">
                <a:latin typeface="+mn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EB1F9F-F061-3144-9B8D-7DADAA0BE9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666BCE-C86C-814B-A4C2-A197ED99F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1437C2-B93E-0741-9387-3530D5C6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3ABC05-0C7A-1E48-959F-6FFDD4A14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362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525D14C-37DD-514C-8723-0FF12A5C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DA10599-FCDE-5C4C-98A4-6172CF4A0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686BA7-05DB-2741-8C28-24B95A20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4665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E5CE0-9ADB-4140-8F2A-33C46EE3E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A87DC4-AEF0-5248-BCA5-FE980B544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60B8D6-735D-A143-8AA1-4D621CFE0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433722-30DB-6745-9D78-BA009F2583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696F016-602C-724B-BA08-421773F24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20C8272-CFC2-7B40-BDC0-098549E3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7528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D1E7C-A4DC-234C-92D6-3104E08F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BA3C114-E0BA-E44A-A310-E6ECCC4E88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3CC50D-3B8F-8845-BCFF-9BAB75E9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3D32C5-D2AD-504F-AB75-0296959109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CFDE5E2-6E4F-D441-BD0F-90CCD229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1CCE37-2F61-644B-8AC7-26A112440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0917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596A0-87D6-214D-89ED-6681A93F1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92855E-F052-4243-87DE-633018601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EBA93-F6D2-A740-8060-D8120415EA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22244E-4A98-D04F-A0DC-0DF308787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17BCAE-3CF6-5042-8EF8-01EA80AB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8053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7765D9B-EF83-BD4B-8D74-27FA224301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C149B89-EF6A-544D-80D8-8C114E4C53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6EB5F93-3D12-0743-AD45-EB7D606EB5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E0AE2B-1055-2D4D-87C8-FAC377F8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7D8F96-664A-CF41-9A13-0848E6F94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867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6571" y="2389412"/>
            <a:ext cx="4187371" cy="1783443"/>
          </a:xfrm>
        </p:spPr>
        <p:txBody>
          <a:bodyPr/>
          <a:lstStyle>
            <a:lvl1pPr>
              <a:lnSpc>
                <a:spcPct val="75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1600200" y="457200"/>
            <a:ext cx="3773488" cy="9525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900" b="0" i="1">
                <a:solidFill>
                  <a:schemeClr val="tx1">
                    <a:alpha val="70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6753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5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1_Título e Conteúdo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2536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633E78C-8DB4-1E48-82F5-58B9C69B4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6E06BCA-1623-6637-5A5B-545462425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29807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695B-E029-4140-A2FC-1EEE74C05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7E654A4-0A90-394D-8F47-8A9AD3F25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E34B43-9320-2541-B9ED-E22C86D1CB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B19D24-0591-704E-AC36-36039AD6C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1FBFEC-31DD-6B4E-A9A9-257C9A7D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629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77431-3D81-7F41-B6F2-E205527A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5510EF8-2C29-2B46-9CDF-B9A82E95CE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3E1C02-6455-B34D-B141-29D658AD7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0F47E65-2F04-F042-9894-518CE4D500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B33D8EC-EED8-114B-8DB3-C928C138A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57D26E1-162D-304A-ACE4-AB6ADAB71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402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7C36B-3FB9-7E4E-9EBC-5204203D8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AE63824-054A-C442-81B5-9044F90063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988B325-7BE3-F74B-90A9-8941CB7A5A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287C9C8-9C82-0D40-ACAE-89A173D291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234B3EA-F2A8-C042-B614-9C0555B771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421990E-5415-D248-96F7-F997F484BB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947655D-707B-4E40-AC0C-7C44D37EA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0035E6C-2C8D-D94C-8241-0EE0D0C68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284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ED61-DB8F-F747-97A3-3E1A078C6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840C4BF-5D04-7D4F-AEE6-9731FB8F8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BD0F-8C65-0A40-AD87-685BD16DCE98}" type="datetimeFigureOut">
              <a:rPr lang="pt-BR" smtClean="0"/>
              <a:t>27/11/2025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B005F8-A5AD-4A47-9B8A-86AC9E71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2B3E208-7446-1244-82C3-409FBE3A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5AC70C-8C8B-8C49-B2C9-EB9AAD33C5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365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B59A4-D393-CE60-F129-8D240600A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8F153058-061C-2544-167C-61BF760632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flipH="1">
            <a:off x="4778375" y="1"/>
            <a:ext cx="7413625" cy="6858000"/>
          </a:xfrm>
          <a:prstGeom prst="rtTriangle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164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56A31ADD-D684-677C-5840-51164039DF7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9624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2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8E6BDAF9-535F-EEB4-DBAF-F3C69F4B6F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952875" cy="685800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3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EE409955-371C-2B15-7F4D-62B3757FA2BF}"/>
              </a:ext>
            </a:extLst>
          </p:cNvPr>
          <p:cNvSpPr/>
          <p:nvPr userDrawn="1"/>
        </p:nvSpPr>
        <p:spPr>
          <a:xfrm rot="16200000">
            <a:off x="11353696" y="6021354"/>
            <a:ext cx="838303" cy="83830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1C5E46A-4A85-2C4D-A9F9-48B275212B18}"/>
              </a:ext>
            </a:extLst>
          </p:cNvPr>
          <p:cNvSpPr txBox="1"/>
          <p:nvPr userDrawn="1"/>
        </p:nvSpPr>
        <p:spPr>
          <a:xfrm>
            <a:off x="11781123" y="6477724"/>
            <a:ext cx="4901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6D2C4821-61E0-C54B-BD7D-FF2387D810E7}" type="slidenum">
              <a:rPr lang="pt-BR" sz="1400" b="0" i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algn="l"/>
              <a:t>‹nº›</a:t>
            </a:fld>
            <a:endParaRPr lang="pt-BR" sz="1400" b="0" i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004B09EC-A08F-A335-9F1E-F64ADACBD31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568474" y="6350127"/>
            <a:ext cx="979756" cy="24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1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62" r:id="rId8"/>
    <p:sldLayoutId id="2147483663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" descr="Uma imagem contendo ao ar livre, natureza, placa, grama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88F1CD0-DE66-7C72-5224-14CB7C160604}"/>
              </a:ext>
            </a:extLst>
          </p:cNvPr>
          <p:cNvSpPr txBox="1"/>
          <p:nvPr/>
        </p:nvSpPr>
        <p:spPr>
          <a:xfrm>
            <a:off x="3272025" y="1541491"/>
            <a:ext cx="5647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32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474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B57526-A7F2-4BE5-B880-4E8418BE7FEF}"/>
              </a:ext>
            </a:extLst>
          </p:cNvPr>
          <p:cNvSpPr txBox="1"/>
          <p:nvPr/>
        </p:nvSpPr>
        <p:spPr>
          <a:xfrm>
            <a:off x="1899397" y="5994257"/>
            <a:ext cx="619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Comercial | Versão 1 – 01/11/2025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0152E51-A408-4155-A281-BAAA7EB7D1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2128" y="1685646"/>
            <a:ext cx="614011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6000" b="1" dirty="0">
                <a:solidFill>
                  <a:schemeClr val="bg1"/>
                </a:solidFill>
                <a:cs typeface="Arial" panose="020B0604020202020204" pitchFamily="34" charset="0"/>
              </a:rPr>
              <a:t>OPORTUNIDADES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17EEB80-9529-443E-9C91-275A5BA241CA}"/>
              </a:ext>
            </a:extLst>
          </p:cNvPr>
          <p:cNvSpPr/>
          <p:nvPr/>
        </p:nvSpPr>
        <p:spPr>
          <a:xfrm>
            <a:off x="1524548" y="2847535"/>
            <a:ext cx="3016945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dirty="0">
                <a:solidFill>
                  <a:schemeClr val="bg1"/>
                </a:solidFill>
                <a:cs typeface="Arial" panose="020B0604020202020204" pitchFamily="34" charset="0"/>
              </a:rPr>
              <a:t>Cadastro / Homologação</a:t>
            </a:r>
          </a:p>
          <a:p>
            <a:r>
              <a:rPr lang="pt-BR" altLang="pt-BR" sz="2000" dirty="0">
                <a:solidFill>
                  <a:schemeClr val="bg1"/>
                </a:solidFill>
                <a:cs typeface="Arial" panose="020B0604020202020204" pitchFamily="34" charset="0"/>
              </a:rPr>
              <a:t>BID</a:t>
            </a:r>
          </a:p>
          <a:p>
            <a:r>
              <a:rPr lang="pt-BR" altLang="pt-BR" sz="2000" dirty="0">
                <a:solidFill>
                  <a:schemeClr val="bg1"/>
                </a:solidFill>
                <a:cs typeface="Arial" panose="020B0604020202020204" pitchFamily="34" charset="0"/>
              </a:rPr>
              <a:t>Cotação</a:t>
            </a:r>
          </a:p>
          <a:p>
            <a:r>
              <a:rPr lang="pt-BR" altLang="pt-BR" sz="2000">
                <a:solidFill>
                  <a:schemeClr val="bg1"/>
                </a:solidFill>
                <a:cs typeface="Arial"/>
              </a:rPr>
              <a:t>Projetos Spot - Diárias (OK)</a:t>
            </a:r>
            <a:endParaRPr lang="pt-BR" altLang="pt-BR" sz="2000">
              <a:solidFill>
                <a:schemeClr val="bg1"/>
              </a:solidFill>
              <a:ea typeface="Calibri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817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E9DB45B-76CF-4378-8B1F-D882FACB8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83680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spc="600" dirty="0">
                <a:solidFill>
                  <a:srgbClr val="A40000"/>
                </a:solidFill>
              </a:rPr>
              <a:t>MARKTSHARE MARANATA X BRF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2325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2D68D3-17CC-49CF-89C4-EA8D7EC88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96534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spc="600" dirty="0">
                <a:solidFill>
                  <a:srgbClr val="A40000"/>
                </a:solidFill>
              </a:rPr>
              <a:t>PIPELINE DO BRF X MARKETSHARE DA MARANATA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8AD9D0C-140E-46B8-82D1-590E0237BB5A}"/>
              </a:ext>
            </a:extLst>
          </p:cNvPr>
          <p:cNvSpPr txBox="1"/>
          <p:nvPr/>
        </p:nvSpPr>
        <p:spPr>
          <a:xfrm>
            <a:off x="636104" y="1086678"/>
            <a:ext cx="2544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OVERVIEW</a:t>
            </a: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98EFC68B-5482-4781-A676-55011E6E7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470150"/>
              </p:ext>
            </p:extLst>
          </p:nvPr>
        </p:nvGraphicFramePr>
        <p:xfrm>
          <a:off x="636104" y="1785951"/>
          <a:ext cx="123245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453">
                  <a:extLst>
                    <a:ext uri="{9D8B030D-6E8A-4147-A177-3AD203B41FA5}">
                      <a16:colId xmlns:a16="http://schemas.microsoft.com/office/drawing/2014/main" val="74658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Segmento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2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Alimento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00369"/>
                  </a:ext>
                </a:extLst>
              </a:tr>
            </a:tbl>
          </a:graphicData>
        </a:graphic>
      </p:graphicFrame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9FA44594-35CF-4B72-B83B-F75F0CE52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522566"/>
              </p:ext>
            </p:extLst>
          </p:nvPr>
        </p:nvGraphicFramePr>
        <p:xfrm>
          <a:off x="2156546" y="1785951"/>
          <a:ext cx="254441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4418">
                  <a:extLst>
                    <a:ext uri="{9D8B030D-6E8A-4147-A177-3AD203B41FA5}">
                      <a16:colId xmlns:a16="http://schemas.microsoft.com/office/drawing/2014/main" val="74658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Produto Predominante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2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00369"/>
                  </a:ext>
                </a:extLst>
              </a:tr>
            </a:tbl>
          </a:graphicData>
        </a:graphic>
      </p:graphicFrame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74492CE2-2CEA-495F-9F1C-B63CEAB316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72097"/>
              </p:ext>
            </p:extLst>
          </p:nvPr>
        </p:nvGraphicFramePr>
        <p:xfrm>
          <a:off x="4872628" y="1785951"/>
          <a:ext cx="20907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77">
                  <a:extLst>
                    <a:ext uri="{9D8B030D-6E8A-4147-A177-3AD203B41FA5}">
                      <a16:colId xmlns:a16="http://schemas.microsoft.com/office/drawing/2014/main" val="74658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Volume Carga/Mês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2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00369"/>
                  </a:ext>
                </a:extLst>
              </a:tr>
            </a:tbl>
          </a:graphicData>
        </a:graphic>
      </p:graphicFrame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21CFFDA7-ACC1-4DD5-8E45-E0C4DFECBB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437517"/>
              </p:ext>
            </p:extLst>
          </p:nvPr>
        </p:nvGraphicFramePr>
        <p:xfrm>
          <a:off x="7135610" y="1785951"/>
          <a:ext cx="209077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0777">
                  <a:extLst>
                    <a:ext uri="{9D8B030D-6E8A-4147-A177-3AD203B41FA5}">
                      <a16:colId xmlns:a16="http://schemas.microsoft.com/office/drawing/2014/main" val="7465849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Target Médio R$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123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100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2167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3FF4C2F-D170-4452-BF0D-00DBAAA9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spc="600" dirty="0">
                <a:solidFill>
                  <a:srgbClr val="A40000"/>
                </a:solidFill>
              </a:rPr>
              <a:t>DADOS CADASTRAIS DO CLIENTE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915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725383B3-FE02-459A-B8E4-D170AF048E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15" y="1325877"/>
            <a:ext cx="47487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6000" b="1" dirty="0">
                <a:solidFill>
                  <a:schemeClr val="bg1"/>
                </a:solidFill>
                <a:cs typeface="Arial" panose="020B0604020202020204" pitchFamily="34" charset="0"/>
              </a:rPr>
              <a:t>Comercial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238493D-6DDC-45F3-8775-470F7C681900}"/>
              </a:ext>
            </a:extLst>
          </p:cNvPr>
          <p:cNvSpPr/>
          <p:nvPr/>
        </p:nvSpPr>
        <p:spPr>
          <a:xfrm>
            <a:off x="1734535" y="2362583"/>
            <a:ext cx="1463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000" dirty="0">
                <a:solidFill>
                  <a:schemeClr val="bg1"/>
                </a:solidFill>
                <a:cs typeface="Arial" panose="020B0604020202020204" pitchFamily="34" charset="0"/>
              </a:rPr>
              <a:t>Negociação</a:t>
            </a:r>
          </a:p>
        </p:txBody>
      </p:sp>
    </p:spTree>
    <p:extLst>
      <p:ext uri="{BB962C8B-B14F-4D97-AF65-F5344CB8AC3E}">
        <p14:creationId xmlns:p14="http://schemas.microsoft.com/office/powerpoint/2010/main" val="308105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BB61DACA-520F-21FF-0B47-CBE60900E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E64C9D3-B282-77FB-84EB-54A5F6F6612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85270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CRONOGRAMA DE CADASTRO &amp; HOMOLOGAÇÃO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3">
            <a:extLst>
              <a:ext uri="{FF2B5EF4-FFF2-40B4-BE49-F238E27FC236}">
                <a16:creationId xmlns:a16="http://schemas.microsoft.com/office/drawing/2014/main" id="{E732F6F4-DF68-4417-9291-4D26A89EF60D}"/>
              </a:ext>
            </a:extLst>
          </p:cNvPr>
          <p:cNvSpPr txBox="1"/>
          <p:nvPr/>
        </p:nvSpPr>
        <p:spPr>
          <a:xfrm>
            <a:off x="624602" y="761375"/>
            <a:ext cx="703104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PROJETO SPOT - DIÁRIAS (23/11/2025 À 01/12/2025</a:t>
            </a:r>
            <a:endParaRPr lang="pt-BR" dirty="0">
              <a:ea typeface="Calibri"/>
              <a:cs typeface="Calibri"/>
            </a:endParaRPr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id="{8707A19B-2A15-B2EC-2BE9-596A082FCEE8}"/>
              </a:ext>
            </a:extLst>
          </p:cNvPr>
          <p:cNvSpPr txBox="1"/>
          <p:nvPr/>
        </p:nvSpPr>
        <p:spPr>
          <a:xfrm>
            <a:off x="768626" y="1137187"/>
            <a:ext cx="73417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Portais (Login/Senha) para inserção de documentos e dados:</a:t>
            </a:r>
          </a:p>
          <a:p>
            <a:r>
              <a:rPr lang="pt-BR" dirty="0"/>
              <a:t>Envio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 Perfil Cliente Cargosoft</a:t>
            </a:r>
          </a:p>
          <a:p>
            <a:r>
              <a:rPr lang="pt-BR" dirty="0"/>
              <a:t>RFI enviada ao cliente ou RFI do cliente</a:t>
            </a:r>
          </a:p>
          <a:p>
            <a:r>
              <a:rPr lang="pt-BR" dirty="0"/>
              <a:t>RFI recebida do cliente</a:t>
            </a:r>
          </a:p>
          <a:p>
            <a:r>
              <a:rPr lang="pt-BR" dirty="0"/>
              <a:t>Envio do RFI do cliente</a:t>
            </a:r>
          </a:p>
          <a:p>
            <a:r>
              <a:rPr lang="pt-BR" dirty="0"/>
              <a:t>RFP recebida do cliente</a:t>
            </a:r>
          </a:p>
          <a:p>
            <a:r>
              <a:rPr lang="pt-BR" dirty="0"/>
              <a:t>Envio do RFI do cliente</a:t>
            </a:r>
          </a:p>
          <a:p>
            <a:r>
              <a:rPr lang="pt-BR" dirty="0"/>
              <a:t>Portais (Login/Senha) para inserção de documentos e dados:</a:t>
            </a: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1F79CAE6-2DCA-8B39-3C74-0847C927F7BA}"/>
              </a:ext>
            </a:extLst>
          </p:cNvPr>
          <p:cNvSpPr txBox="1"/>
          <p:nvPr/>
        </p:nvSpPr>
        <p:spPr>
          <a:xfrm>
            <a:off x="768375" y="3651223"/>
            <a:ext cx="655659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u="sng" dirty="0"/>
              <a:t>ESCOPO DA OPERAÇÃO:</a:t>
            </a:r>
            <a:endParaRPr lang="pt-BR" b="1" u="sng" dirty="0">
              <a:ea typeface="Calibri" panose="020F0502020204030204"/>
              <a:cs typeface="Calibri" panose="020F0502020204030204"/>
            </a:endParaRPr>
          </a:p>
          <a:p>
            <a:endParaRPr lang="pt-BR" dirty="0">
              <a:ea typeface="Calibri" panose="020F0502020204030204"/>
              <a:cs typeface="Calibri" panose="020F0502020204030204"/>
            </a:endParaRPr>
          </a:p>
          <a:p>
            <a:r>
              <a:rPr lang="pt-BR" dirty="0">
                <a:ea typeface="Calibri" panose="020F0502020204030204"/>
                <a:cs typeface="Calibri" panose="020F0502020204030204"/>
              </a:rPr>
              <a:t>2 BITRUCKS</a:t>
            </a:r>
          </a:p>
          <a:p>
            <a:r>
              <a:rPr lang="pt-BR" dirty="0">
                <a:ea typeface="Calibri" panose="020F0502020204030204"/>
                <a:cs typeface="Calibri" panose="020F0502020204030204"/>
              </a:rPr>
              <a:t>2 MOTORISTAS (NÃO TEM MANOBRISTAS - PERNOITE NO CD)</a:t>
            </a:r>
          </a:p>
          <a:p>
            <a:r>
              <a:rPr lang="pt-BR" dirty="0">
                <a:ea typeface="Calibri" panose="020F0502020204030204"/>
                <a:cs typeface="Calibri" panose="020F0502020204030204"/>
              </a:rPr>
              <a:t>CD APARECIDA DE GOIÂNIA/GO (QUAL A ESTRUTURA DISPONÍVEL PARA OS VEÍCULOS E MOTORISTAS)</a:t>
            </a:r>
          </a:p>
          <a:p>
            <a:r>
              <a:rPr lang="pt-BR" dirty="0">
                <a:ea typeface="Calibri" panose="020F0502020204030204"/>
                <a:cs typeface="Calibri" panose="020F0502020204030204"/>
              </a:rPr>
              <a:t>CARGAS DIÁRIAS COM "??" ENTREGAS</a:t>
            </a:r>
          </a:p>
          <a:p>
            <a:r>
              <a:rPr lang="pt-BR" dirty="0">
                <a:ea typeface="Calibri" panose="020F0502020204030204"/>
                <a:cs typeface="Calibri" panose="020F0502020204030204"/>
              </a:rPr>
              <a:t>PERCURSO DE "??" KM POR DIA COM RAIO LIMITE DE ATÉ "??" KM</a:t>
            </a:r>
          </a:p>
        </p:txBody>
      </p:sp>
    </p:spTree>
    <p:extLst>
      <p:ext uri="{BB962C8B-B14F-4D97-AF65-F5344CB8AC3E}">
        <p14:creationId xmlns:p14="http://schemas.microsoft.com/office/powerpoint/2010/main" val="1011187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D35F0CF-C271-7D7B-6B72-BD13A56A2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54EC9A7-AD88-83F3-8079-537F52C61D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BASE DE NEGOCIAÇÃO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31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6B128DE-7F7B-FD43-D8FE-A48811D4A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D7EF478-8A7B-06E7-44E5-314DA3E330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2CD60A-C4A3-1387-D942-1D593241D6F8}"/>
              </a:ext>
            </a:extLst>
          </p:cNvPr>
          <p:cNvSpPr>
            <a:spLocks noGrp="1"/>
          </p:cNvSpPr>
          <p:nvPr/>
        </p:nvSpPr>
        <p:spPr>
          <a:xfrm>
            <a:off x="2404999" y="378461"/>
            <a:ext cx="2498076" cy="84551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000" b="1" dirty="0">
                <a:solidFill>
                  <a:srgbClr val="A40000"/>
                </a:solidFill>
                <a:latin typeface="+mn-lt"/>
              </a:rPr>
              <a:t>CRM KMM</a:t>
            </a:r>
            <a:br>
              <a:rPr lang="pt-BR" altLang="pt-BR" sz="4000" b="1" dirty="0">
                <a:solidFill>
                  <a:srgbClr val="A40000"/>
                </a:solidFill>
                <a:latin typeface="+mn-lt"/>
              </a:rPr>
            </a:br>
            <a:endParaRPr lang="pt-BR" sz="4000">
              <a:solidFill>
                <a:srgbClr val="A40000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40A2615-0291-BBEC-046E-163BA593088D}"/>
              </a:ext>
            </a:extLst>
          </p:cNvPr>
          <p:cNvSpPr/>
          <p:nvPr/>
        </p:nvSpPr>
        <p:spPr>
          <a:xfrm>
            <a:off x="5527593" y="559371"/>
            <a:ext cx="5145128" cy="37548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GRUPO NEGOCIADOR Nº</a:t>
            </a:r>
          </a:p>
          <a:p>
            <a:pPr algn="just"/>
            <a:endParaRPr lang="pt-BR" alt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PROSPECTO Nº</a:t>
            </a:r>
          </a:p>
          <a:p>
            <a:pPr algn="just"/>
            <a:endParaRPr lang="pt-BR" altLang="pt-BR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Cliente: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CNPJ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Segmento: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Vendedor: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Classificação: 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Canal de Vendas: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Funil: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Nível: 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1º Contato: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Envio Apresentação Comercial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Envio Vídeo Comercial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Tipo do Serviço (Distribuição</a:t>
            </a:r>
          </a:p>
          <a:p>
            <a:pPr algn="just"/>
            <a:r>
              <a:rPr lang="pt-BR" altLang="pt-B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Categoria de Produto para Seguro:</a:t>
            </a:r>
          </a:p>
        </p:txBody>
      </p:sp>
    </p:spTree>
    <p:extLst>
      <p:ext uri="{BB962C8B-B14F-4D97-AF65-F5344CB8AC3E}">
        <p14:creationId xmlns:p14="http://schemas.microsoft.com/office/powerpoint/2010/main" val="1192663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A8120A3-2441-4AB9-2F8B-35C598867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4C56FCE-34D0-82BE-A99C-912B602BA6F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42CD60A-C4A3-1387-D942-1D593241D6F8}"/>
              </a:ext>
            </a:extLst>
          </p:cNvPr>
          <p:cNvSpPr>
            <a:spLocks noGrp="1"/>
          </p:cNvSpPr>
          <p:nvPr/>
        </p:nvSpPr>
        <p:spPr>
          <a:xfrm>
            <a:off x="2377203" y="278784"/>
            <a:ext cx="1504945" cy="84551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4000" b="1" dirty="0">
                <a:solidFill>
                  <a:srgbClr val="A40000"/>
                </a:solidFill>
                <a:latin typeface="+mn-lt"/>
              </a:rPr>
              <a:t>FUNIL</a:t>
            </a:r>
            <a:br>
              <a:rPr lang="pt-BR" altLang="pt-BR" sz="4000" b="1" dirty="0">
                <a:solidFill>
                  <a:srgbClr val="A40000"/>
                </a:solidFill>
                <a:latin typeface="+mn-lt"/>
              </a:rPr>
            </a:br>
            <a:endParaRPr lang="pt-BR" sz="4000">
              <a:solidFill>
                <a:srgbClr val="A40000"/>
              </a:solidFill>
              <a:latin typeface="+mn-lt"/>
              <a:ea typeface="Calibri"/>
              <a:cs typeface="Calibri"/>
            </a:endParaRPr>
          </a:p>
        </p:txBody>
      </p:sp>
      <p:pic>
        <p:nvPicPr>
          <p:cNvPr id="3" name="Imagem 2" descr="Uma imagem com texto, captura de ecrã, número, Tipo de letra&#10;&#10;Os conteúdos gerados por IA poderão estar incorretos.">
            <a:extLst>
              <a:ext uri="{FF2B5EF4-FFF2-40B4-BE49-F238E27FC236}">
                <a16:creationId xmlns:a16="http://schemas.microsoft.com/office/drawing/2014/main" id="{E15B1DB1-98FE-2C67-1E5A-215826ACCA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820" y="280089"/>
            <a:ext cx="7696021" cy="664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22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BDDDEDBA-4E25-6D82-D3E8-29F3E94DC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1541F90-67B5-54FB-5714-747ADE2AED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|COMERCIAL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DA60EB-4541-AC9D-298D-2143A89E6BE7}"/>
              </a:ext>
            </a:extLst>
          </p:cNvPr>
          <p:cNvSpPr txBox="1"/>
          <p:nvPr/>
        </p:nvSpPr>
        <p:spPr>
          <a:xfrm>
            <a:off x="768626" y="1338470"/>
            <a:ext cx="7341704" cy="397031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RFI Maranata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/>
              <a:t>RFI e RFP do cliente</a:t>
            </a:r>
          </a:p>
          <a:p>
            <a:r>
              <a:rPr lang="pt-BR" dirty="0"/>
              <a:t>Rotas e Volumetrias</a:t>
            </a:r>
          </a:p>
          <a:p>
            <a:r>
              <a:rPr lang="pt-BR" dirty="0"/>
              <a:t>Manuais dos clientes</a:t>
            </a:r>
          </a:p>
          <a:p>
            <a:r>
              <a:rPr lang="pt-BR" dirty="0"/>
              <a:t>Proposta Comercial / Técnica</a:t>
            </a:r>
          </a:p>
        </p:txBody>
      </p:sp>
    </p:spTree>
    <p:extLst>
      <p:ext uri="{BB962C8B-B14F-4D97-AF65-F5344CB8AC3E}">
        <p14:creationId xmlns:p14="http://schemas.microsoft.com/office/powerpoint/2010/main" val="2759663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5">
            <a:extLst>
              <a:ext uri="{FF2B5EF4-FFF2-40B4-BE49-F238E27FC236}">
                <a16:creationId xmlns:a16="http://schemas.microsoft.com/office/drawing/2014/main" id="{AF07D712-610E-41D6-AF77-E8F77BD1A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068" y="2240213"/>
            <a:ext cx="999120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6000" b="1">
                <a:solidFill>
                  <a:schemeClr val="bg1"/>
                </a:solidFill>
                <a:cs typeface="Arial"/>
              </a:rPr>
              <a:t>CHECK LIST | BRF FOODS</a:t>
            </a:r>
            <a:endParaRPr lang="pt-BR" altLang="pt-BR" sz="6000" b="1">
              <a:solidFill>
                <a:schemeClr val="bg1"/>
              </a:solidFill>
              <a:ea typeface="Calibri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B57526-A7F2-4BE5-B880-4E8418BE7FEF}"/>
              </a:ext>
            </a:extLst>
          </p:cNvPr>
          <p:cNvSpPr txBox="1"/>
          <p:nvPr/>
        </p:nvSpPr>
        <p:spPr>
          <a:xfrm>
            <a:off x="1899397" y="5994257"/>
            <a:ext cx="6192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pt-BR" sz="1800" dirty="0">
                <a:solidFill>
                  <a:schemeClr val="bg1"/>
                </a:solidFill>
                <a:cs typeface="Arial" panose="020B0604020202020204" pitchFamily="34" charset="0"/>
              </a:rPr>
              <a:t>Comercial | Versão 1 – 01/11/2025</a:t>
            </a:r>
          </a:p>
        </p:txBody>
      </p:sp>
    </p:spTree>
    <p:extLst>
      <p:ext uri="{BB962C8B-B14F-4D97-AF65-F5344CB8AC3E}">
        <p14:creationId xmlns:p14="http://schemas.microsoft.com/office/powerpoint/2010/main" val="24792374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C56E814-DA79-2852-4E13-2A50B83F9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A5BC582-5693-6FDA-9992-D451CC0A39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5B5E000-5A9C-55EF-F18A-84E10BF83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115" y="1325877"/>
            <a:ext cx="47487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DIREÇÃO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54FA01-A455-B5C7-E0C1-0DA3ADC31790}"/>
              </a:ext>
            </a:extLst>
          </p:cNvPr>
          <p:cNvSpPr/>
          <p:nvPr/>
        </p:nvSpPr>
        <p:spPr>
          <a:xfrm>
            <a:off x="1691403" y="2348206"/>
            <a:ext cx="2915932" cy="40011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Calibri"/>
              </a:rPr>
              <a:t>Análise de Perfil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99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1805A12-0EB5-EEDA-A6FE-876E77ADC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5D7CCEB-EFBB-25E1-6399-9F0561BE0B2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4842B22-EE35-B168-A5FE-11091C12E6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spc="600" dirty="0">
                <a:solidFill>
                  <a:srgbClr val="A40000"/>
                </a:solidFill>
              </a:rPr>
              <a:t>PERFIL &amp; SEGMENTOS MARANATA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C60D78-146A-907A-986C-5EA5A7C0AEB3}"/>
              </a:ext>
            </a:extLst>
          </p:cNvPr>
          <p:cNvSpPr txBox="1">
            <a:spLocks noChangeArrowheads="1"/>
          </p:cNvSpPr>
          <p:nvPr/>
        </p:nvSpPr>
        <p:spPr>
          <a:xfrm>
            <a:off x="498986" y="906992"/>
            <a:ext cx="4090080" cy="4729162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n-US" sz="1500" dirty="0">
                <a:latin typeface="+mj-lt"/>
              </a:rPr>
              <a:t>Pré – requisitos: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endParaRPr lang="en-US" sz="1500" dirty="0">
              <a:latin typeface="+mj-lt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>
                <a:latin typeface="+mj-lt"/>
              </a:rPr>
              <a:t>Clientes com mercadorias de </a:t>
            </a:r>
            <a:r>
              <a:rPr lang="en-US" sz="1500" dirty="0" err="1">
                <a:latin typeface="+mj-lt"/>
              </a:rPr>
              <a:t>médio</a:t>
            </a:r>
            <a:r>
              <a:rPr lang="en-US" sz="1500" dirty="0">
                <a:latin typeface="+mj-lt"/>
              </a:rPr>
              <a:t> a alto valor </a:t>
            </a:r>
            <a:r>
              <a:rPr lang="en-US" sz="1500" dirty="0" err="1">
                <a:latin typeface="+mj-lt"/>
              </a:rPr>
              <a:t>agregado</a:t>
            </a:r>
            <a:r>
              <a:rPr lang="en-US" sz="1500" dirty="0">
                <a:latin typeface="+mj-lt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 err="1">
                <a:latin typeface="+mj-lt"/>
              </a:rPr>
              <a:t>Médios</a:t>
            </a:r>
            <a:r>
              <a:rPr lang="en-US" sz="1500" dirty="0">
                <a:latin typeface="+mj-lt"/>
              </a:rPr>
              <a:t> e </a:t>
            </a:r>
            <a:r>
              <a:rPr lang="en-US" sz="1500" dirty="0" err="1">
                <a:latin typeface="+mj-lt"/>
              </a:rPr>
              <a:t>grandes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embarcadores</a:t>
            </a:r>
            <a:r>
              <a:rPr lang="en-US" sz="1500" dirty="0">
                <a:latin typeface="+mj-lt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 err="1">
                <a:latin typeface="+mj-lt"/>
              </a:rPr>
              <a:t>Mercadorias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especiais</a:t>
            </a:r>
            <a:r>
              <a:rPr lang="en-US" sz="1500" dirty="0">
                <a:latin typeface="+mj-lt"/>
              </a:rPr>
              <a:t> que </a:t>
            </a:r>
            <a:r>
              <a:rPr lang="en-US" sz="1500" dirty="0" err="1">
                <a:latin typeface="+mj-lt"/>
              </a:rPr>
              <a:t>necessitem</a:t>
            </a:r>
            <a:r>
              <a:rPr lang="en-US" sz="1500" dirty="0">
                <a:latin typeface="+mj-lt"/>
              </a:rPr>
              <a:t> de </a:t>
            </a:r>
            <a:r>
              <a:rPr lang="en-US" sz="1500" dirty="0" err="1">
                <a:latin typeface="+mj-lt"/>
              </a:rPr>
              <a:t>intenso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gerenciamento</a:t>
            </a:r>
            <a:r>
              <a:rPr lang="en-US" sz="1500" dirty="0">
                <a:latin typeface="+mj-lt"/>
              </a:rPr>
              <a:t> de </a:t>
            </a:r>
            <a:r>
              <a:rPr lang="en-US" sz="1500" dirty="0" err="1">
                <a:latin typeface="+mj-lt"/>
              </a:rPr>
              <a:t>risco</a:t>
            </a:r>
            <a:r>
              <a:rPr lang="en-US" sz="1500" dirty="0">
                <a:latin typeface="+mj-lt"/>
              </a:rPr>
              <a:t> e que </a:t>
            </a:r>
            <a:r>
              <a:rPr lang="en-US" sz="1500" dirty="0" err="1">
                <a:latin typeface="+mj-lt"/>
              </a:rPr>
              <a:t>necessitem</a:t>
            </a:r>
            <a:r>
              <a:rPr lang="en-US" sz="1500" dirty="0">
                <a:latin typeface="+mj-lt"/>
              </a:rPr>
              <a:t> de </a:t>
            </a:r>
            <a:r>
              <a:rPr lang="en-US" sz="1500" dirty="0" err="1">
                <a:latin typeface="+mj-lt"/>
              </a:rPr>
              <a:t>licenças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ou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certificações</a:t>
            </a:r>
            <a:r>
              <a:rPr lang="en-US" sz="1500" dirty="0">
                <a:latin typeface="+mj-lt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 err="1">
                <a:latin typeface="+mj-lt"/>
              </a:rPr>
              <a:t>Possuir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regularidade</a:t>
            </a:r>
            <a:r>
              <a:rPr lang="en-US" sz="1500" dirty="0">
                <a:latin typeface="+mj-lt"/>
              </a:rPr>
              <a:t> e </a:t>
            </a:r>
            <a:r>
              <a:rPr lang="en-US" sz="1500" dirty="0" err="1">
                <a:latin typeface="+mj-lt"/>
              </a:rPr>
              <a:t>frequência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definidas</a:t>
            </a:r>
            <a:r>
              <a:rPr lang="en-US" sz="1500" dirty="0">
                <a:latin typeface="+mj-lt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 err="1">
                <a:latin typeface="+mj-lt"/>
              </a:rPr>
              <a:t>Poder</a:t>
            </a:r>
            <a:r>
              <a:rPr lang="en-US" sz="1500" dirty="0">
                <a:latin typeface="+mj-lt"/>
              </a:rPr>
              <a:t> ser </a:t>
            </a:r>
            <a:r>
              <a:rPr lang="en-US" sz="1500" dirty="0" err="1">
                <a:latin typeface="+mj-lt"/>
              </a:rPr>
              <a:t>dimensionada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estrutural</a:t>
            </a:r>
            <a:r>
              <a:rPr lang="en-US" sz="1500" dirty="0">
                <a:latin typeface="+mj-lt"/>
              </a:rPr>
              <a:t> a ser </a:t>
            </a:r>
            <a:r>
              <a:rPr lang="en-US" sz="1500" dirty="0" err="1">
                <a:latin typeface="+mj-lt"/>
              </a:rPr>
              <a:t>utilizada</a:t>
            </a:r>
            <a:r>
              <a:rPr lang="en-US" sz="1500" dirty="0">
                <a:latin typeface="+mj-lt"/>
              </a:rPr>
              <a:t>.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§"/>
              <a:defRPr/>
            </a:pPr>
            <a:r>
              <a:rPr lang="en-US" sz="1500" dirty="0" err="1">
                <a:latin typeface="+mj-lt"/>
              </a:rPr>
              <a:t>Definiçao</a:t>
            </a:r>
            <a:r>
              <a:rPr lang="en-US" sz="1500" dirty="0">
                <a:latin typeface="+mj-lt"/>
              </a:rPr>
              <a:t> de </a:t>
            </a:r>
            <a:r>
              <a:rPr lang="en-US" sz="1500" dirty="0" err="1">
                <a:latin typeface="+mj-lt"/>
              </a:rPr>
              <a:t>regiao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ou</a:t>
            </a:r>
            <a:r>
              <a:rPr lang="en-US" sz="1500" dirty="0">
                <a:latin typeface="+mj-lt"/>
              </a:rPr>
              <a:t> </a:t>
            </a:r>
            <a:r>
              <a:rPr lang="en-US" sz="1500" dirty="0" err="1">
                <a:latin typeface="+mj-lt"/>
              </a:rPr>
              <a:t>localidade</a:t>
            </a:r>
            <a:r>
              <a:rPr lang="en-US" sz="1500" dirty="0">
                <a:latin typeface="+mj-lt"/>
              </a:rPr>
              <a:t> a ser </a:t>
            </a:r>
            <a:r>
              <a:rPr lang="en-US" sz="1500" dirty="0" err="1">
                <a:latin typeface="+mj-lt"/>
              </a:rPr>
              <a:t>atendida</a:t>
            </a:r>
            <a:r>
              <a:rPr lang="en-US" sz="1500" dirty="0">
                <a:latin typeface="+mj-lt"/>
              </a:rPr>
              <a:t> com </a:t>
            </a:r>
            <a:r>
              <a:rPr lang="en-US" sz="1500" dirty="0" err="1">
                <a:latin typeface="+mj-lt"/>
              </a:rPr>
              <a:t>frequência</a:t>
            </a:r>
            <a:r>
              <a:rPr lang="en-US" sz="1500" dirty="0">
                <a:latin typeface="+mj-lt"/>
              </a:rPr>
              <a:t> e </a:t>
            </a:r>
            <a:r>
              <a:rPr lang="en-US" sz="1500" dirty="0" err="1">
                <a:latin typeface="+mj-lt"/>
              </a:rPr>
              <a:t>regularidade</a:t>
            </a:r>
            <a:r>
              <a:rPr lang="en-US" sz="1500" dirty="0">
                <a:latin typeface="+mj-lt"/>
              </a:rPr>
              <a:t>.</a:t>
            </a:r>
          </a:p>
          <a:p>
            <a:pPr marL="0" indent="0">
              <a:lnSpc>
                <a:spcPct val="80000"/>
              </a:lnSpc>
              <a:buNone/>
            </a:pPr>
            <a:endParaRPr lang="en-US" altLang="pt-BR" sz="1500" dirty="0">
              <a:latin typeface="+mj-lt"/>
            </a:endParaRPr>
          </a:p>
          <a:p>
            <a:pPr>
              <a:lnSpc>
                <a:spcPct val="80000"/>
              </a:lnSpc>
              <a:buFont typeface="Wingdings" panose="05000000000000000000" pitchFamily="2" charset="2"/>
              <a:buNone/>
            </a:pPr>
            <a:endParaRPr lang="pt-BR" altLang="pt-BR" sz="1500" dirty="0">
              <a:latin typeface="+mj-lt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0F35CEB-1819-B52D-DBB1-7B8426CEE68A}"/>
              </a:ext>
            </a:extLst>
          </p:cNvPr>
          <p:cNvSpPr>
            <a:spLocks noGrp="1"/>
          </p:cNvSpPr>
          <p:nvPr/>
        </p:nvSpPr>
        <p:spPr>
          <a:xfrm>
            <a:off x="4890289" y="945091"/>
            <a:ext cx="5460290" cy="46910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2000" dirty="0">
                <a:solidFill>
                  <a:srgbClr val="006600"/>
                </a:solidFill>
              </a:rPr>
              <a:t>Mercados Gerais:</a:t>
            </a:r>
            <a:r>
              <a:rPr lang="pt-BR" sz="3200" dirty="0"/>
              <a:t>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600" dirty="0"/>
              <a:t>Atuamos principalmente com embarcadores/clientes que que comercializem mercadorias com alto valor agregado, mercadorias especiais e que requeiram regulamentação para seu transporte.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pt-BR" sz="1600" dirty="0"/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Indústria eletro-eletrônica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Indústria Química fina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Agroquímica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Indústria Veterinária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Indústria de bebidas e alimentos com alto valor agregado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Indústria de chocolates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Food service e Conveniência (AMPM, AXXO, HIRODA, etc.)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Têxtil de alto valor agregado</a:t>
            </a:r>
          </a:p>
          <a:p>
            <a:pPr>
              <a:defRPr/>
            </a:pPr>
            <a:r>
              <a:rPr lang="pt-BR" sz="1600" dirty="0">
                <a:solidFill>
                  <a:srgbClr val="0070C0"/>
                </a:solidFill>
              </a:rPr>
              <a:t>Outros clientes que se encaixem neste perfil</a:t>
            </a:r>
          </a:p>
          <a:p>
            <a:pPr>
              <a:defRPr/>
            </a:pPr>
            <a:r>
              <a:rPr lang="pt-BR" sz="1800" dirty="0">
                <a:solidFill>
                  <a:srgbClr val="0070C0"/>
                </a:solidFill>
              </a:rPr>
              <a:t>COMEX</a:t>
            </a:r>
          </a:p>
          <a:p>
            <a:pPr>
              <a:defRPr/>
            </a:pPr>
            <a:endParaRPr lang="pt-BR" sz="1600" dirty="0">
              <a:solidFill>
                <a:srgbClr val="0070C0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3200" dirty="0">
                <a:solidFill>
                  <a:srgbClr val="0070C0"/>
                </a:solidFill>
              </a:rPr>
              <a:t> </a:t>
            </a:r>
            <a:endParaRPr lang="pt-BR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11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9BC1D38-1F35-A0FC-818F-3014EEEE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842D18DB-4355-6253-57D0-7942359CB9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9367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|DIREÇÃO COMERCIAL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392B7A43-CCB4-1ED1-8902-70346A1E2E79}"/>
              </a:ext>
            </a:extLst>
          </p:cNvPr>
          <p:cNvSpPr txBox="1"/>
          <p:nvPr/>
        </p:nvSpPr>
        <p:spPr>
          <a:xfrm>
            <a:off x="437947" y="849640"/>
            <a:ext cx="73417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RFI Cargosoft</a:t>
            </a:r>
          </a:p>
          <a:p>
            <a:r>
              <a:rPr lang="pt-BR" dirty="0"/>
              <a:t>RFI e RFP do cliente</a:t>
            </a:r>
          </a:p>
          <a:p>
            <a:r>
              <a:rPr lang="pt-BR" dirty="0"/>
              <a:t>Rotas e Volumetrias</a:t>
            </a:r>
          </a:p>
          <a:p>
            <a:r>
              <a:rPr lang="pt-BR" dirty="0"/>
              <a:t>Manuais dos clientes</a:t>
            </a:r>
          </a:p>
          <a:p>
            <a:r>
              <a:rPr lang="pt-BR" dirty="0"/>
              <a:t>Proposta Comercial / Técnica</a:t>
            </a:r>
          </a:p>
        </p:txBody>
      </p:sp>
    </p:spTree>
    <p:extLst>
      <p:ext uri="{BB962C8B-B14F-4D97-AF65-F5344CB8AC3E}">
        <p14:creationId xmlns:p14="http://schemas.microsoft.com/office/powerpoint/2010/main" val="3048588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603E7CC2-50ED-DFF1-184C-2D578D95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579FDE20-0980-E1E8-66B3-D953B27FCE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15D4A94-1644-8EFF-62E2-7EEE74715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71209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QUALIDADE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9AC8E39-E2B4-A34A-BB1D-CD4BCDFC8E03}"/>
              </a:ext>
            </a:extLst>
          </p:cNvPr>
          <p:cNvSpPr/>
          <p:nvPr/>
        </p:nvSpPr>
        <p:spPr>
          <a:xfrm>
            <a:off x="1691403" y="2348206"/>
            <a:ext cx="2915932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Calibri"/>
              </a:rPr>
              <a:t>Certificações &amp; Licenças</a:t>
            </a:r>
            <a:endParaRPr lang="pt-BR" sz="2000" dirty="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5266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04DE74E-FB4A-312E-C961-B53214129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C35145D6-268D-9043-AA74-D63B788030E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CERTIFICAÇÕES &amp; LICENÇAS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092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FFFE3B4-F4CF-D5FC-76AA-C21422D7C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5DFCC261-EE62-B880-1526-126E517833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|QUALIDADE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AD8BACF1-EA02-F8BF-17C6-AD325BB195F2}"/>
              </a:ext>
            </a:extLst>
          </p:cNvPr>
          <p:cNvSpPr txBox="1"/>
          <p:nvPr/>
        </p:nvSpPr>
        <p:spPr>
          <a:xfrm>
            <a:off x="437947" y="921527"/>
            <a:ext cx="7341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Licenças</a:t>
            </a:r>
          </a:p>
          <a:p>
            <a:r>
              <a:rPr lang="pt-BR" dirty="0"/>
              <a:t>Cerificações</a:t>
            </a:r>
          </a:p>
        </p:txBody>
      </p:sp>
    </p:spTree>
    <p:extLst>
      <p:ext uri="{BB962C8B-B14F-4D97-AF65-F5344CB8AC3E}">
        <p14:creationId xmlns:p14="http://schemas.microsoft.com/office/powerpoint/2010/main" val="3117488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916AEF27-05BC-CA21-A299-E1E3131D0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F73A142C-AD07-AF6D-985B-4FC24EC498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C3FFCD69-FDCA-BCFD-07E6-E773A5CB1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71209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TABELA FRETE</a:t>
            </a:r>
            <a:endParaRPr lang="pt-PT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1C3136E-717A-9764-B5C5-B7BB10504F00}"/>
              </a:ext>
            </a:extLst>
          </p:cNvPr>
          <p:cNvSpPr/>
          <p:nvPr/>
        </p:nvSpPr>
        <p:spPr>
          <a:xfrm>
            <a:off x="1691403" y="2348206"/>
            <a:ext cx="2915932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Calibri"/>
              </a:rPr>
              <a:t>Precificação</a:t>
            </a:r>
            <a:endParaRPr lang="pt-PT" dirty="0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43945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279528A-0AA0-59DA-FB43-D01640C9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480216C-73F3-401D-937F-BF74A5A69E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5957F5C6-F230-C02C-BC19-29612FF06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5016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ANÁLISE DE ROTAS/VOLUMETRIA | SERVIÇO DE TRANSPORTE 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345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7D68A87-1D64-9228-FD3A-7DF7BA114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25CE7450-4115-0FD9-4AB5-ED11B5A2ACA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8471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ANÁLISE ROTA/VOLUMETRIA | SERVIÇO DE DISTRIBUIÇÃO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1617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8857BA0-98A7-230A-076B-B4AF6BDDE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0239C0E-2E1E-BF57-344D-3C5D94B3167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14690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ANÁLISE DE POSIÇÃO PALLETS / M³| SERVIÇO DE ARMAZENAGEM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798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32A6C330-DC7F-427E-A217-5E1A2AFBC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53" y="521702"/>
            <a:ext cx="8242852" cy="84551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t-BR" altLang="pt-BR" sz="4000" b="1" dirty="0" err="1">
                <a:solidFill>
                  <a:srgbClr val="2A5448"/>
                </a:solidFill>
                <a:latin typeface="+mn-lt"/>
              </a:rPr>
              <a:t>Check</a:t>
            </a:r>
            <a:r>
              <a:rPr lang="pt-BR" altLang="pt-BR" sz="4000" b="1" dirty="0">
                <a:solidFill>
                  <a:srgbClr val="2A5448"/>
                </a:solidFill>
                <a:latin typeface="+mn-lt"/>
              </a:rPr>
              <a:t> </a:t>
            </a:r>
            <a:r>
              <a:rPr lang="pt-BR" altLang="pt-BR" sz="4000" b="1" dirty="0" err="1">
                <a:solidFill>
                  <a:srgbClr val="2A5448"/>
                </a:solidFill>
                <a:latin typeface="+mn-lt"/>
              </a:rPr>
              <a:t>List</a:t>
            </a:r>
            <a:r>
              <a:rPr lang="pt-BR" altLang="pt-BR" sz="4000" b="1" dirty="0">
                <a:solidFill>
                  <a:srgbClr val="2A5448"/>
                </a:solidFill>
                <a:latin typeface="+mn-lt"/>
              </a:rPr>
              <a:t> BRF FOODS| Perfil MARANATA</a:t>
            </a:r>
            <a:br>
              <a:rPr lang="pt-BR" altLang="pt-BR" sz="4000" b="1" dirty="0">
                <a:solidFill>
                  <a:srgbClr val="2A5448"/>
                </a:solidFill>
                <a:latin typeface="+mn-lt"/>
              </a:rPr>
            </a:br>
            <a:endParaRPr lang="pt-BR" sz="4000" dirty="0">
              <a:solidFill>
                <a:srgbClr val="2A5448"/>
              </a:solidFill>
              <a:latin typeface="+mn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AEF0D316-F4D0-4FBB-9369-4716A4F7103F}"/>
              </a:ext>
            </a:extLst>
          </p:cNvPr>
          <p:cNvSpPr/>
          <p:nvPr/>
        </p:nvSpPr>
        <p:spPr>
          <a:xfrm>
            <a:off x="2529558" y="2228610"/>
            <a:ext cx="6180043" cy="30931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/>
            <a:r>
              <a:rPr lang="pt-BR" altLang="pt-B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Este documento tem como intuito apresentar o </a:t>
            </a:r>
            <a:r>
              <a:rPr lang="pt-BR" altLang="pt-BR" sz="1500" b="1" u="sn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BRF</a:t>
            </a:r>
            <a:r>
              <a:rPr lang="pt-BR" altLang="pt-BR" sz="15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altLang="pt-BR" sz="1500">
                <a:solidFill>
                  <a:schemeClr val="tx1">
                    <a:lumMod val="85000"/>
                    <a:lumOff val="15000"/>
                  </a:schemeClr>
                </a:solidFill>
              </a:rPr>
              <a:t>para a MARANATA </a:t>
            </a:r>
            <a:r>
              <a:rPr lang="pt-BR" altLang="pt-B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 assim fazê-lo conhecido dentro da empresa desde sua história até a sua forma de atendimento.</a:t>
            </a:r>
          </a:p>
          <a:p>
            <a:pPr algn="just"/>
            <a:endParaRPr lang="pt-BR" altLang="pt-BR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pt-BR" altLang="pt-B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Será feito um “tour” em informações do cliente para apresentar a  todas as áreas da Maranata para que assim possam ter conhecimento de como cada cliente precisa ser atendido.</a:t>
            </a:r>
          </a:p>
          <a:p>
            <a:pPr algn="just"/>
            <a:endParaRPr lang="pt-BR" altLang="pt-BR" sz="15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/>
            <a:r>
              <a:rPr lang="pt-BR" altLang="pt-BR" sz="15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Entendendo que todas as áreas da Maranata possui autonomia em suas análises, todas as informações do cliente deverão ser analisadas e pontuadas em suas particularidades e as observações deverão ser feitas como forma de aceite, declinado com apontamentos que sejam importantes para o bom andamento do cliente dentro da empresa.</a:t>
            </a:r>
          </a:p>
        </p:txBody>
      </p:sp>
    </p:spTree>
    <p:extLst>
      <p:ext uri="{BB962C8B-B14F-4D97-AF65-F5344CB8AC3E}">
        <p14:creationId xmlns:p14="http://schemas.microsoft.com/office/powerpoint/2010/main" val="2778118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652C2C8-30CE-1D77-139A-B9627EAD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0E256B8C-597A-68BC-473C-38E9094C48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|PLANEJAMENTO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0E83F18C-402F-B4D8-4C52-02967BE37F6C}"/>
              </a:ext>
            </a:extLst>
          </p:cNvPr>
          <p:cNvSpPr txBox="1"/>
          <p:nvPr/>
        </p:nvSpPr>
        <p:spPr>
          <a:xfrm>
            <a:off x="768626" y="1338470"/>
            <a:ext cx="7341704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RFI Maranata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/>
              <a:t>RFI e RFP do cliente</a:t>
            </a:r>
          </a:p>
          <a:p>
            <a:r>
              <a:rPr lang="pt-BR" dirty="0"/>
              <a:t>Rotas e Volumetrias</a:t>
            </a:r>
          </a:p>
          <a:p>
            <a:r>
              <a:rPr lang="pt-BR" dirty="0"/>
              <a:t>Proposta Comercial / Técnica</a:t>
            </a:r>
          </a:p>
        </p:txBody>
      </p:sp>
    </p:spTree>
    <p:extLst>
      <p:ext uri="{BB962C8B-B14F-4D97-AF65-F5344CB8AC3E}">
        <p14:creationId xmlns:p14="http://schemas.microsoft.com/office/powerpoint/2010/main" val="201363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325E07C0-EA0B-D7EC-AE3A-DAABFFE3E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5BA8437-6A52-87D8-E411-5B7679CDAE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BE019F-7492-A4C4-55C7-84B153DA7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712096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Financeiro</a:t>
            </a:r>
            <a:endParaRPr lang="pt-BR" sz="6000" dirty="0">
              <a:solidFill>
                <a:schemeClr val="bg1"/>
              </a:solidFill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748A707-6AAD-FEB3-FE2D-5BE5A9C7647A}"/>
              </a:ext>
            </a:extLst>
          </p:cNvPr>
          <p:cNvSpPr/>
          <p:nvPr/>
        </p:nvSpPr>
        <p:spPr>
          <a:xfrm>
            <a:off x="1691403" y="2348206"/>
            <a:ext cx="2915932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Calibri"/>
              </a:rPr>
              <a:t>Prazos, Portais e Formas</a:t>
            </a:r>
            <a:endParaRPr lang="pt-PT" dirty="0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632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DDDB4660-EB97-B0A8-042E-7E554B04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9177400-3EC1-953E-CACE-B46C3A8525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9626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PRAZOS E FORMA DE PAGAMENTO DE FRETE &amp; CRÉDITO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4" name="CaixaDeTexto 1">
            <a:extLst>
              <a:ext uri="{FF2B5EF4-FFF2-40B4-BE49-F238E27FC236}">
                <a16:creationId xmlns:a16="http://schemas.microsoft.com/office/drawing/2014/main" id="{660B9A2D-7DAC-43B9-95A0-8E7B04A5C251}"/>
              </a:ext>
            </a:extLst>
          </p:cNvPr>
          <p:cNvSpPr txBox="1"/>
          <p:nvPr/>
        </p:nvSpPr>
        <p:spPr>
          <a:xfrm>
            <a:off x="666360" y="1130685"/>
            <a:ext cx="47707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Política de Pagamento de Frete</a:t>
            </a:r>
          </a:p>
          <a:p>
            <a:endParaRPr lang="pt-BR" dirty="0"/>
          </a:p>
          <a:p>
            <a:r>
              <a:rPr lang="pt-BR" dirty="0"/>
              <a:t>- Prazo</a:t>
            </a:r>
          </a:p>
          <a:p>
            <a:r>
              <a:rPr lang="pt-BR" dirty="0"/>
              <a:t>- Forma</a:t>
            </a:r>
          </a:p>
          <a:p>
            <a:r>
              <a:rPr lang="pt-BR" dirty="0"/>
              <a:t>- Canhotos</a:t>
            </a:r>
          </a:p>
          <a:p>
            <a:r>
              <a:rPr lang="pt-BR" dirty="0"/>
              <a:t>- CNPJ Pagador de cada operação</a:t>
            </a:r>
          </a:p>
          <a:p>
            <a:r>
              <a:rPr lang="pt-BR" dirty="0"/>
              <a:t>- Tabela Frete</a:t>
            </a:r>
          </a:p>
          <a:p>
            <a:r>
              <a:rPr lang="pt-BR" dirty="0"/>
              <a:t>- Portais</a:t>
            </a:r>
          </a:p>
        </p:txBody>
      </p:sp>
    </p:spTree>
    <p:extLst>
      <p:ext uri="{BB962C8B-B14F-4D97-AF65-F5344CB8AC3E}">
        <p14:creationId xmlns:p14="http://schemas.microsoft.com/office/powerpoint/2010/main" val="25702639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A2DC964-DCE3-B1CB-241B-E059930F6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CE409AB9-600E-B269-2C0E-4E93C5D2EC0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DDAB2284-071C-1C03-D3B5-1A2963C48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|FINANCEIRO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50B96637-4702-F2A7-E2FE-FEA27BEEC761}"/>
              </a:ext>
            </a:extLst>
          </p:cNvPr>
          <p:cNvSpPr txBox="1"/>
          <p:nvPr/>
        </p:nvSpPr>
        <p:spPr>
          <a:xfrm>
            <a:off x="768626" y="1338470"/>
            <a:ext cx="7341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Balanço</a:t>
            </a:r>
          </a:p>
          <a:p>
            <a:r>
              <a:rPr lang="pt-BR" dirty="0"/>
              <a:t>Dados Bancários para receber o Frete</a:t>
            </a:r>
          </a:p>
          <a:p>
            <a:r>
              <a:rPr lang="pt-BR" dirty="0"/>
              <a:t>Análise de Crédito</a:t>
            </a:r>
          </a:p>
        </p:txBody>
      </p:sp>
    </p:spTree>
    <p:extLst>
      <p:ext uri="{BB962C8B-B14F-4D97-AF65-F5344CB8AC3E}">
        <p14:creationId xmlns:p14="http://schemas.microsoft.com/office/powerpoint/2010/main" val="38530148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05CC88A7-6CAD-DC6A-7A14-784D5BC41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0D3B271-97A3-5E00-7F78-27D0D245D4A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7A72435-D53A-252A-D6E2-43EFA7AAF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900439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Operação | Transporte</a:t>
            </a:r>
            <a:endParaRPr lang="pt-PT" dirty="0">
              <a:solidFill>
                <a:schemeClr val="bg1"/>
              </a:solidFill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3BA3184-79C2-1612-4ECE-646C6650F16B}"/>
              </a:ext>
            </a:extLst>
          </p:cNvPr>
          <p:cNvSpPr/>
          <p:nvPr/>
        </p:nvSpPr>
        <p:spPr>
          <a:xfrm>
            <a:off x="1691403" y="2348206"/>
            <a:ext cx="291593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  <a:cs typeface="Calibri"/>
              </a:rPr>
              <a:t>Cargas Lotação</a:t>
            </a: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5671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35F6A59-23C4-7974-AB14-464E2376B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21AFA5E0-C3D9-6006-9DF5-4583B356BA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207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ATENDIMENTO OPERACIONAL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3014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E2CD155-235A-6281-DD84-E66199B9B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962E9B8-404F-357E-7C67-3E9E3C289A6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ATENDIMENTO DE TRANSPORTE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42" name="CaixaDeTexto 8">
            <a:extLst>
              <a:ext uri="{FF2B5EF4-FFF2-40B4-BE49-F238E27FC236}">
                <a16:creationId xmlns:a16="http://schemas.microsoft.com/office/drawing/2014/main" id="{57F7354D-4DAB-30E7-0892-E86C2C99865B}"/>
              </a:ext>
            </a:extLst>
          </p:cNvPr>
          <p:cNvSpPr txBox="1"/>
          <p:nvPr/>
        </p:nvSpPr>
        <p:spPr>
          <a:xfrm>
            <a:off x="280470" y="794019"/>
            <a:ext cx="163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ATUAÇÃO:</a:t>
            </a:r>
          </a:p>
        </p:txBody>
      </p:sp>
      <p:graphicFrame>
        <p:nvGraphicFramePr>
          <p:cNvPr id="46" name="Tabela 45">
            <a:extLst>
              <a:ext uri="{FF2B5EF4-FFF2-40B4-BE49-F238E27FC236}">
                <a16:creationId xmlns:a16="http://schemas.microsoft.com/office/drawing/2014/main" id="{2C43295E-EAD8-8A2F-CE5C-622064113C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976158"/>
              </p:ext>
            </p:extLst>
          </p:nvPr>
        </p:nvGraphicFramePr>
        <p:xfrm>
          <a:off x="1652587" y="792911"/>
          <a:ext cx="5838825" cy="1447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90750">
                  <a:extLst>
                    <a:ext uri="{9D8B030D-6E8A-4147-A177-3AD203B41FA5}">
                      <a16:colId xmlns:a16="http://schemas.microsoft.com/office/drawing/2014/main" val="391032684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41600874"/>
                    </a:ext>
                  </a:extLst>
                </a:gridCol>
                <a:gridCol w="1895475">
                  <a:extLst>
                    <a:ext uri="{9D8B030D-6E8A-4147-A177-3AD203B41FA5}">
                      <a16:colId xmlns:a16="http://schemas.microsoft.com/office/drawing/2014/main" val="883878947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Atendimento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Abrangência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Perfil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771658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Mercado Interno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Regional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Transporte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77005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Mercado Externo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Nacional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Distribuição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F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914993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Interno &amp; Externo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Internacional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  <a:buNone/>
                      </a:pPr>
                      <a:r>
                        <a:rPr lang="pt-BR" sz="1800">
                          <a:solidFill>
                            <a:srgbClr val="3F3F3F"/>
                          </a:solidFill>
                          <a:effectLst/>
                          <a:latin typeface="Calibri" panose="020F0502020204030204" pitchFamily="34" charset="0"/>
                        </a:rPr>
                        <a:t>Armazenagem ( )</a:t>
                      </a:r>
                      <a:endParaRPr lang="pt-BR">
                        <a:solidFill>
                          <a:srgbClr val="3F3F3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367846"/>
                  </a:ext>
                </a:extLst>
              </a:tr>
            </a:tbl>
          </a:graphicData>
        </a:graphic>
      </p:graphicFrame>
      <p:sp>
        <p:nvSpPr>
          <p:cNvPr id="47" name="CaixaDeTexto 9">
            <a:extLst>
              <a:ext uri="{FF2B5EF4-FFF2-40B4-BE49-F238E27FC236}">
                <a16:creationId xmlns:a16="http://schemas.microsoft.com/office/drawing/2014/main" id="{7901E438-2354-569B-2BCF-2CB467AC7139}"/>
              </a:ext>
            </a:extLst>
          </p:cNvPr>
          <p:cNvSpPr txBox="1"/>
          <p:nvPr/>
        </p:nvSpPr>
        <p:spPr>
          <a:xfrm>
            <a:off x="1951187" y="2238549"/>
            <a:ext cx="1777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UF DE ORIGEM:</a:t>
            </a:r>
          </a:p>
        </p:txBody>
      </p:sp>
      <p:sp>
        <p:nvSpPr>
          <p:cNvPr id="48" name="CaixaDeTexto 16">
            <a:extLst>
              <a:ext uri="{FF2B5EF4-FFF2-40B4-BE49-F238E27FC236}">
                <a16:creationId xmlns:a16="http://schemas.microsoft.com/office/drawing/2014/main" id="{1B74E7F7-7C24-915C-E452-5BAD9FFD4511}"/>
              </a:ext>
            </a:extLst>
          </p:cNvPr>
          <p:cNvSpPr txBox="1"/>
          <p:nvPr/>
        </p:nvSpPr>
        <p:spPr>
          <a:xfrm>
            <a:off x="1884602" y="2602054"/>
            <a:ext cx="62820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SUL</a:t>
            </a:r>
          </a:p>
        </p:txBody>
      </p:sp>
      <p:sp>
        <p:nvSpPr>
          <p:cNvPr id="49" name="CaixaDeTexto 17">
            <a:extLst>
              <a:ext uri="{FF2B5EF4-FFF2-40B4-BE49-F238E27FC236}">
                <a16:creationId xmlns:a16="http://schemas.microsoft.com/office/drawing/2014/main" id="{E46C2F49-EA13-52F5-8D6B-09161F4E88AD}"/>
              </a:ext>
            </a:extLst>
          </p:cNvPr>
          <p:cNvSpPr txBox="1"/>
          <p:nvPr/>
        </p:nvSpPr>
        <p:spPr>
          <a:xfrm>
            <a:off x="1808282" y="3448488"/>
            <a:ext cx="105047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SUDESTE</a:t>
            </a:r>
          </a:p>
        </p:txBody>
      </p:sp>
      <p:sp>
        <p:nvSpPr>
          <p:cNvPr id="50" name="CaixaDeTexto 18">
            <a:extLst>
              <a:ext uri="{FF2B5EF4-FFF2-40B4-BE49-F238E27FC236}">
                <a16:creationId xmlns:a16="http://schemas.microsoft.com/office/drawing/2014/main" id="{CA91EFBF-F9BD-95DF-498C-29C316C5C713}"/>
              </a:ext>
            </a:extLst>
          </p:cNvPr>
          <p:cNvSpPr txBox="1"/>
          <p:nvPr/>
        </p:nvSpPr>
        <p:spPr>
          <a:xfrm>
            <a:off x="1812715" y="4233781"/>
            <a:ext cx="16362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C. OESTE</a:t>
            </a:r>
          </a:p>
        </p:txBody>
      </p:sp>
      <p:sp>
        <p:nvSpPr>
          <p:cNvPr id="51" name="CaixaDeTexto 19">
            <a:extLst>
              <a:ext uri="{FF2B5EF4-FFF2-40B4-BE49-F238E27FC236}">
                <a16:creationId xmlns:a16="http://schemas.microsoft.com/office/drawing/2014/main" id="{C4BE67A9-7207-60A6-85C6-C8BEFD3EEFC0}"/>
              </a:ext>
            </a:extLst>
          </p:cNvPr>
          <p:cNvSpPr txBox="1"/>
          <p:nvPr/>
        </p:nvSpPr>
        <p:spPr>
          <a:xfrm>
            <a:off x="1861723" y="5124249"/>
            <a:ext cx="16362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NORTE</a:t>
            </a:r>
          </a:p>
        </p:txBody>
      </p:sp>
      <p:sp>
        <p:nvSpPr>
          <p:cNvPr id="52" name="CaixaDeTexto 20">
            <a:extLst>
              <a:ext uri="{FF2B5EF4-FFF2-40B4-BE49-F238E27FC236}">
                <a16:creationId xmlns:a16="http://schemas.microsoft.com/office/drawing/2014/main" id="{F77BFE6F-3768-2224-F8CB-053AAF824D51}"/>
              </a:ext>
            </a:extLst>
          </p:cNvPr>
          <p:cNvSpPr txBox="1"/>
          <p:nvPr/>
        </p:nvSpPr>
        <p:spPr>
          <a:xfrm>
            <a:off x="1811225" y="5891454"/>
            <a:ext cx="163622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NORDESTE</a:t>
            </a:r>
          </a:p>
        </p:txBody>
      </p:sp>
      <p:graphicFrame>
        <p:nvGraphicFramePr>
          <p:cNvPr id="128" name="Tabela 127">
            <a:extLst>
              <a:ext uri="{FF2B5EF4-FFF2-40B4-BE49-F238E27FC236}">
                <a16:creationId xmlns:a16="http://schemas.microsoft.com/office/drawing/2014/main" id="{F20DD7EE-3322-9192-3AA3-E431AAE33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5031086"/>
              </p:ext>
            </p:extLst>
          </p:nvPr>
        </p:nvGraphicFramePr>
        <p:xfrm>
          <a:off x="3067050" y="2597270"/>
          <a:ext cx="148590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382634381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51718762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416323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SC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RS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7509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7155"/>
                  </a:ext>
                </a:extLst>
              </a:tr>
            </a:tbl>
          </a:graphicData>
        </a:graphic>
      </p:graphicFrame>
      <p:graphicFrame>
        <p:nvGraphicFramePr>
          <p:cNvPr id="130" name="Tabela 129">
            <a:extLst>
              <a:ext uri="{FF2B5EF4-FFF2-40B4-BE49-F238E27FC236}">
                <a16:creationId xmlns:a16="http://schemas.microsoft.com/office/drawing/2014/main" id="{90EAC8F3-65FB-9776-712E-A215DFB92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131625"/>
              </p:ext>
            </p:extLst>
          </p:nvPr>
        </p:nvGraphicFramePr>
        <p:xfrm>
          <a:off x="3059143" y="3445535"/>
          <a:ext cx="201930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113483779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1418651185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3081179213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2229141148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MG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ES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RJ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SP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5833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4429"/>
                  </a:ext>
                </a:extLst>
              </a:tr>
            </a:tbl>
          </a:graphicData>
        </a:graphic>
      </p:graphicFrame>
      <p:graphicFrame>
        <p:nvGraphicFramePr>
          <p:cNvPr id="133" name="Tabela 132">
            <a:extLst>
              <a:ext uri="{FF2B5EF4-FFF2-40B4-BE49-F238E27FC236}">
                <a16:creationId xmlns:a16="http://schemas.microsoft.com/office/drawing/2014/main" id="{1B11270C-0421-E851-BC9E-E84BC3802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42011"/>
              </p:ext>
            </p:extLst>
          </p:nvPr>
        </p:nvGraphicFramePr>
        <p:xfrm>
          <a:off x="3059143" y="4265044"/>
          <a:ext cx="201930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519336088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131727061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4287919884"/>
                    </a:ext>
                  </a:extLst>
                </a:gridCol>
                <a:gridCol w="504825">
                  <a:extLst>
                    <a:ext uri="{9D8B030D-6E8A-4147-A177-3AD203B41FA5}">
                      <a16:colId xmlns:a16="http://schemas.microsoft.com/office/drawing/2014/main" val="964920977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MT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GO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MS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5051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494265"/>
                  </a:ext>
                </a:extLst>
              </a:tr>
            </a:tbl>
          </a:graphicData>
        </a:graphic>
      </p:graphicFrame>
      <p:graphicFrame>
        <p:nvGraphicFramePr>
          <p:cNvPr id="135" name="Tabela 134">
            <a:extLst>
              <a:ext uri="{FF2B5EF4-FFF2-40B4-BE49-F238E27FC236}">
                <a16:creationId xmlns:a16="http://schemas.microsoft.com/office/drawing/2014/main" id="{E156D812-33EB-47EF-6422-D6970D38E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6866911"/>
              </p:ext>
            </p:extLst>
          </p:nvPr>
        </p:nvGraphicFramePr>
        <p:xfrm>
          <a:off x="3060487" y="5098931"/>
          <a:ext cx="3856913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4350">
                  <a:extLst>
                    <a:ext uri="{9D8B030D-6E8A-4147-A177-3AD203B41FA5}">
                      <a16:colId xmlns:a16="http://schemas.microsoft.com/office/drawing/2014/main" val="811990745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95221430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36448708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23538568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2494169753"/>
                    </a:ext>
                  </a:extLst>
                </a:gridCol>
                <a:gridCol w="514350">
                  <a:extLst>
                    <a:ext uri="{9D8B030D-6E8A-4147-A177-3AD203B41FA5}">
                      <a16:colId xmlns:a16="http://schemas.microsoft.com/office/drawing/2014/main" val="1755133497"/>
                    </a:ext>
                  </a:extLst>
                </a:gridCol>
                <a:gridCol w="770813">
                  <a:extLst>
                    <a:ext uri="{9D8B030D-6E8A-4147-A177-3AD203B41FA5}">
                      <a16:colId xmlns:a16="http://schemas.microsoft.com/office/drawing/2014/main" val="345212937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AC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AM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AP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RO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RR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20315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925356"/>
                  </a:ext>
                </a:extLst>
              </a:tr>
            </a:tbl>
          </a:graphicData>
        </a:graphic>
      </p:graphicFrame>
      <p:graphicFrame>
        <p:nvGraphicFramePr>
          <p:cNvPr id="137" name="Tabela 136">
            <a:extLst>
              <a:ext uri="{FF2B5EF4-FFF2-40B4-BE49-F238E27FC236}">
                <a16:creationId xmlns:a16="http://schemas.microsoft.com/office/drawing/2014/main" id="{CFCB0F68-2C08-D216-3EA0-A3633CA6A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5903696"/>
              </p:ext>
            </p:extLst>
          </p:nvPr>
        </p:nvGraphicFramePr>
        <p:xfrm>
          <a:off x="3032725" y="5889686"/>
          <a:ext cx="428625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76250">
                  <a:extLst>
                    <a:ext uri="{9D8B030D-6E8A-4147-A177-3AD203B41FA5}">
                      <a16:colId xmlns:a16="http://schemas.microsoft.com/office/drawing/2014/main" val="279734477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1635705703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115636169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1310326732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670466999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624382682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3202461899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710258411"/>
                    </a:ext>
                  </a:extLst>
                </a:gridCol>
                <a:gridCol w="476250">
                  <a:extLst>
                    <a:ext uri="{9D8B030D-6E8A-4147-A177-3AD203B41FA5}">
                      <a16:colId xmlns:a16="http://schemas.microsoft.com/office/drawing/2014/main" val="7758577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AL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BA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CE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MA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PE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PI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PB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RN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SE</a:t>
                      </a:r>
                      <a:endParaRPr lang="pt-BR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477108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212422"/>
                  </a:ext>
                </a:extLst>
              </a:tr>
            </a:tbl>
          </a:graphicData>
        </a:graphic>
      </p:graphicFrame>
      <p:sp>
        <p:nvSpPr>
          <p:cNvPr id="138" name="CaixaDeTexto 13">
            <a:extLst>
              <a:ext uri="{FF2B5EF4-FFF2-40B4-BE49-F238E27FC236}">
                <a16:creationId xmlns:a16="http://schemas.microsoft.com/office/drawing/2014/main" id="{721A1DB0-BA76-F08B-EEC4-F70B8B8DEFC2}"/>
              </a:ext>
            </a:extLst>
          </p:cNvPr>
          <p:cNvSpPr txBox="1"/>
          <p:nvPr/>
        </p:nvSpPr>
        <p:spPr>
          <a:xfrm>
            <a:off x="7617166" y="2296057"/>
            <a:ext cx="177768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500" b="1" dirty="0"/>
              <a:t>UF DE DESTINO:</a:t>
            </a:r>
          </a:p>
        </p:txBody>
      </p:sp>
      <p:graphicFrame>
        <p:nvGraphicFramePr>
          <p:cNvPr id="147" name="Tabela 146">
            <a:extLst>
              <a:ext uri="{FF2B5EF4-FFF2-40B4-BE49-F238E27FC236}">
                <a16:creationId xmlns:a16="http://schemas.microsoft.com/office/drawing/2014/main" id="{B23D2EFA-2253-8DBB-84D9-FAD008CFE6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352882"/>
              </p:ext>
            </p:extLst>
          </p:nvPr>
        </p:nvGraphicFramePr>
        <p:xfrm>
          <a:off x="7619634" y="3545121"/>
          <a:ext cx="205519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798">
                  <a:extLst>
                    <a:ext uri="{9D8B030D-6E8A-4147-A177-3AD203B41FA5}">
                      <a16:colId xmlns:a16="http://schemas.microsoft.com/office/drawing/2014/main" val="4006755241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508410663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2844014543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2872543804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RJ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677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13114"/>
                  </a:ext>
                </a:extLst>
              </a:tr>
            </a:tbl>
          </a:graphicData>
        </a:graphic>
      </p:graphicFrame>
      <p:graphicFrame>
        <p:nvGraphicFramePr>
          <p:cNvPr id="149" name="Tabela 148">
            <a:extLst>
              <a:ext uri="{FF2B5EF4-FFF2-40B4-BE49-F238E27FC236}">
                <a16:creationId xmlns:a16="http://schemas.microsoft.com/office/drawing/2014/main" id="{071B9A0D-4FFF-73FB-B659-BABE40285E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06200"/>
              </p:ext>
            </p:extLst>
          </p:nvPr>
        </p:nvGraphicFramePr>
        <p:xfrm>
          <a:off x="7610479" y="4314088"/>
          <a:ext cx="2055192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3798">
                  <a:extLst>
                    <a:ext uri="{9D8B030D-6E8A-4147-A177-3AD203B41FA5}">
                      <a16:colId xmlns:a16="http://schemas.microsoft.com/office/drawing/2014/main" val="4006755241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508410663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2844014543"/>
                    </a:ext>
                  </a:extLst>
                </a:gridCol>
                <a:gridCol w="513798">
                  <a:extLst>
                    <a:ext uri="{9D8B030D-6E8A-4147-A177-3AD203B41FA5}">
                      <a16:colId xmlns:a16="http://schemas.microsoft.com/office/drawing/2014/main" val="2872543804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MT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DF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677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13114"/>
                  </a:ext>
                </a:extLst>
              </a:tr>
            </a:tbl>
          </a:graphicData>
        </a:graphic>
      </p:graphicFrame>
      <p:graphicFrame>
        <p:nvGraphicFramePr>
          <p:cNvPr id="151" name="Tabela 150">
            <a:extLst>
              <a:ext uri="{FF2B5EF4-FFF2-40B4-BE49-F238E27FC236}">
                <a16:creationId xmlns:a16="http://schemas.microsoft.com/office/drawing/2014/main" id="{47D8DF4A-68C8-63B8-4C65-A1909C3302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176020"/>
              </p:ext>
            </p:extLst>
          </p:nvPr>
        </p:nvGraphicFramePr>
        <p:xfrm>
          <a:off x="7610479" y="5114628"/>
          <a:ext cx="3620064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52">
                  <a:extLst>
                    <a:ext uri="{9D8B030D-6E8A-4147-A177-3AD203B41FA5}">
                      <a16:colId xmlns:a16="http://schemas.microsoft.com/office/drawing/2014/main" val="4006755241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508410663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2844014543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83459986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932244633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1403218515"/>
                    </a:ext>
                  </a:extLst>
                </a:gridCol>
                <a:gridCol w="517152">
                  <a:extLst>
                    <a:ext uri="{9D8B030D-6E8A-4147-A177-3AD203B41FA5}">
                      <a16:colId xmlns:a16="http://schemas.microsoft.com/office/drawing/2014/main" val="2872543804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PA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RR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677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13114"/>
                  </a:ext>
                </a:extLst>
              </a:tr>
            </a:tbl>
          </a:graphicData>
        </a:graphic>
      </p:graphicFrame>
      <p:graphicFrame>
        <p:nvGraphicFramePr>
          <p:cNvPr id="153" name="Tabela 152">
            <a:extLst>
              <a:ext uri="{FF2B5EF4-FFF2-40B4-BE49-F238E27FC236}">
                <a16:creationId xmlns:a16="http://schemas.microsoft.com/office/drawing/2014/main" id="{98F83E37-7CFE-FD83-B3A1-1A4F94ECE3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347971"/>
              </p:ext>
            </p:extLst>
          </p:nvPr>
        </p:nvGraphicFramePr>
        <p:xfrm>
          <a:off x="7605256" y="5899495"/>
          <a:ext cx="4295925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325">
                  <a:extLst>
                    <a:ext uri="{9D8B030D-6E8A-4147-A177-3AD203B41FA5}">
                      <a16:colId xmlns:a16="http://schemas.microsoft.com/office/drawing/2014/main" val="4006755241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508410663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2844014543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83459986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932244633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1403218515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233990114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511786832"/>
                    </a:ext>
                  </a:extLst>
                </a:gridCol>
                <a:gridCol w="477325">
                  <a:extLst>
                    <a:ext uri="{9D8B030D-6E8A-4147-A177-3AD203B41FA5}">
                      <a16:colId xmlns:a16="http://schemas.microsoft.com/office/drawing/2014/main" val="2872543804"/>
                    </a:ext>
                  </a:extLst>
                </a:gridCol>
              </a:tblGrid>
              <a:tr h="289569"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PB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dirty="0"/>
                        <a:t>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316778"/>
                  </a:ext>
                </a:extLst>
              </a:tr>
              <a:tr h="289569"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pt-BR" sz="15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313114"/>
                  </a:ext>
                </a:extLst>
              </a:tr>
            </a:tbl>
          </a:graphicData>
        </a:graphic>
      </p:graphicFrame>
      <p:graphicFrame>
        <p:nvGraphicFramePr>
          <p:cNvPr id="154" name="Tabela 153">
            <a:extLst>
              <a:ext uri="{FF2B5EF4-FFF2-40B4-BE49-F238E27FC236}">
                <a16:creationId xmlns:a16="http://schemas.microsoft.com/office/drawing/2014/main" id="{807F4806-AE1E-38FD-A2B3-DA37255D58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442198"/>
              </p:ext>
            </p:extLst>
          </p:nvPr>
        </p:nvGraphicFramePr>
        <p:xfrm>
          <a:off x="7624672" y="2626024"/>
          <a:ext cx="1485900" cy="6858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95300">
                  <a:extLst>
                    <a:ext uri="{9D8B030D-6E8A-4147-A177-3AD203B41FA5}">
                      <a16:colId xmlns:a16="http://schemas.microsoft.com/office/drawing/2014/main" val="3826343811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517187620"/>
                    </a:ext>
                  </a:extLst>
                </a:gridCol>
                <a:gridCol w="495300">
                  <a:extLst>
                    <a:ext uri="{9D8B030D-6E8A-4147-A177-3AD203B41FA5}">
                      <a16:colId xmlns:a16="http://schemas.microsoft.com/office/drawing/2014/main" val="14163234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PR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SC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1800"/>
                        </a:lnSpc>
                        <a:buNone/>
                      </a:pPr>
                      <a:r>
                        <a:rPr lang="pt-BR" sz="1500" b="1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RS</a:t>
                      </a:r>
                      <a:endParaRPr lang="pt-BR" b="1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75094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endParaRPr lang="pt-PT"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0774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DD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9871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355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198EDC97-5EF5-C95E-4068-D2F3148D5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08FF2CF-0EA5-970D-43B3-963E592AC6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3CF19CC-D075-381C-197A-D1D08C5736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991017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Faturamento| Expedição</a:t>
            </a:r>
            <a:endParaRPr lang="pt-BR" sz="6000">
              <a:solidFill>
                <a:schemeClr val="bg1"/>
              </a:solidFill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86D472-A580-BF9C-EAB6-56EFC2F22673}"/>
              </a:ext>
            </a:extLst>
          </p:cNvPr>
          <p:cNvSpPr/>
          <p:nvPr/>
        </p:nvSpPr>
        <p:spPr>
          <a:xfrm>
            <a:off x="1691403" y="2348206"/>
            <a:ext cx="291593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Emissões e Liberações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6055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016BBA21-66A6-0342-2CBF-7224D20E46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695F50E-811C-BCA9-1537-30C2A57110F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207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EMISSÃO  DE CTE | MDFE &amp; LIBERAÇÃO (CHECK LIST)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6985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A4E27EE-C1F8-02C8-F7A8-D511E59CE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C8DF6B88-A23D-3C4B-D047-8B9AF94C7E6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85933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|FATURAMENTO - TRANSPORTE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39C825F4-8B7E-4541-1B4A-550E59D5881B}"/>
              </a:ext>
            </a:extLst>
          </p:cNvPr>
          <p:cNvSpPr txBox="1"/>
          <p:nvPr/>
        </p:nvSpPr>
        <p:spPr>
          <a:xfrm>
            <a:off x="754249" y="1151564"/>
            <a:ext cx="7341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</p:txBody>
      </p:sp>
    </p:spTree>
    <p:extLst>
      <p:ext uri="{BB962C8B-B14F-4D97-AF65-F5344CB8AC3E}">
        <p14:creationId xmlns:p14="http://schemas.microsoft.com/office/powerpoint/2010/main" val="127335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CD0582-9D77-4B76-BB6E-CEFF2CAE16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8563" y="493199"/>
            <a:ext cx="8409533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6000" b="1" dirty="0">
                <a:cs typeface="Arial" panose="020B0604020202020204" pitchFamily="34" charset="0"/>
              </a:rPr>
              <a:t>FOCAL POINT COMERCIAL</a:t>
            </a:r>
          </a:p>
          <a:p>
            <a:r>
              <a:rPr lang="pt-BR" altLang="pt-BR" sz="6000" b="1" dirty="0">
                <a:cs typeface="Arial"/>
              </a:rPr>
              <a:t>MARANATA | BRF</a:t>
            </a:r>
            <a:endParaRPr lang="pt-BR" altLang="pt-BR" sz="6000" b="1" dirty="0">
              <a:ea typeface="Calibri"/>
              <a:cs typeface="Arial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958F96C-9647-42D1-8D04-208647C3C97B}"/>
              </a:ext>
            </a:extLst>
          </p:cNvPr>
          <p:cNvSpPr/>
          <p:nvPr/>
        </p:nvSpPr>
        <p:spPr>
          <a:xfrm>
            <a:off x="1426099" y="2511501"/>
            <a:ext cx="630605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000" dirty="0">
                <a:cs typeface="Arial" panose="020B0604020202020204" pitchFamily="34" charset="0"/>
              </a:rPr>
              <a:t>Nome: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E-mail: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Celular: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Região: </a:t>
            </a:r>
          </a:p>
        </p:txBody>
      </p:sp>
    </p:spTree>
    <p:extLst>
      <p:ext uri="{BB962C8B-B14F-4D97-AF65-F5344CB8AC3E}">
        <p14:creationId xmlns:p14="http://schemas.microsoft.com/office/powerpoint/2010/main" val="1841508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46BF697-5FF0-A6AF-006D-4F979B262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5875111-0616-8C9E-1F00-6E0D6D0C3B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B863942-6A27-EB7C-3622-07A694B3A9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325877"/>
            <a:ext cx="991017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Operação | Distribuição</a:t>
            </a:r>
            <a:endParaRPr lang="pt-BR" sz="6000">
              <a:solidFill>
                <a:srgbClr val="000000"/>
              </a:solidFill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12BEB3DB-71B2-59F1-99A0-6C4DECF81FCF}"/>
              </a:ext>
            </a:extLst>
          </p:cNvPr>
          <p:cNvSpPr/>
          <p:nvPr/>
        </p:nvSpPr>
        <p:spPr>
          <a:xfrm>
            <a:off x="1691403" y="2348206"/>
            <a:ext cx="291593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Roteiros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4721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DA07D5C-0BA0-69F7-B98D-B123CC8CE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45609AA2-1F1A-D8D4-5681-6ABB6AD0766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1BDB9B-8151-84AE-668E-A0FEC962A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2000" spc="600" dirty="0">
                <a:solidFill>
                  <a:srgbClr val="A40000"/>
                </a:solidFill>
              </a:rPr>
              <a:t>ATENDIMENTO DE DISTRIBUIÇÃO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9170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46CCB57-4B1B-73A6-0C6C-55E36DB3C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905E03BF-FA6B-A78B-EBE5-834B884E61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|DISTRIBUIÇÃO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D6C9CABC-645C-0ECE-37C8-742388885F96}"/>
              </a:ext>
            </a:extLst>
          </p:cNvPr>
          <p:cNvSpPr txBox="1"/>
          <p:nvPr/>
        </p:nvSpPr>
        <p:spPr>
          <a:xfrm>
            <a:off x="768626" y="1338470"/>
            <a:ext cx="7341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</p:txBody>
      </p:sp>
    </p:spTree>
    <p:extLst>
      <p:ext uri="{BB962C8B-B14F-4D97-AF65-F5344CB8AC3E}">
        <p14:creationId xmlns:p14="http://schemas.microsoft.com/office/powerpoint/2010/main" val="2149559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F8DB2A5-AC1D-AD76-82E1-F064F1933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8FCA8F90-2C81-C7A8-1556-3CF7A9C3E1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6F0101D-A82C-BDD7-9037-10438A0AF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8341" y="1196481"/>
            <a:ext cx="99101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Faturamento| Expedição da </a:t>
            </a:r>
            <a:r>
              <a:rPr lang="pt-BR" sz="6000" b="1">
                <a:solidFill>
                  <a:schemeClr val="bg1"/>
                </a:solidFill>
                <a:cs typeface="Calibri"/>
              </a:rPr>
              <a:t>Distribuição</a:t>
            </a:r>
            <a:endParaRPr lang="en-US" sz="6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B109AB9-E9FC-335F-79FF-CCDD7DCA87A2}"/>
              </a:ext>
            </a:extLst>
          </p:cNvPr>
          <p:cNvSpPr/>
          <p:nvPr/>
        </p:nvSpPr>
        <p:spPr>
          <a:xfrm>
            <a:off x="1691403" y="3340244"/>
            <a:ext cx="291593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Emissões e Liberações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787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CB10BD97-1921-717B-4B95-E514F5EE4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61E06FB-6FAA-6773-5D69-BA670F1739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207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EMISSÃO  DE CTE | MDFE &amp; LIBERAÇÃO (CHECK LIST)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851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60A23D14-2651-8017-717A-DDCF5B825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2C066317-7342-7979-104E-7A30D47F82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87523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|FATURAMENTO- DISTRIBUIÇÃO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BFD0E2C2-EBE3-0630-2FF3-8261E6E28A30}"/>
              </a:ext>
            </a:extLst>
          </p:cNvPr>
          <p:cNvSpPr txBox="1"/>
          <p:nvPr/>
        </p:nvSpPr>
        <p:spPr>
          <a:xfrm>
            <a:off x="768626" y="1338470"/>
            <a:ext cx="734170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Particularidades do </a:t>
            </a:r>
            <a:r>
              <a:rPr lang="pt-BR" dirty="0" err="1"/>
              <a:t>Cte</a:t>
            </a:r>
            <a:endParaRPr lang="pt-BR" dirty="0"/>
          </a:p>
          <a:p>
            <a:r>
              <a:rPr lang="pt-BR" dirty="0"/>
              <a:t>Tabela Frete</a:t>
            </a:r>
          </a:p>
          <a:p>
            <a:r>
              <a:rPr lang="pt-BR" dirty="0"/>
              <a:t>Validade Tabela Frete</a:t>
            </a:r>
          </a:p>
        </p:txBody>
      </p:sp>
    </p:spTree>
    <p:extLst>
      <p:ext uri="{BB962C8B-B14F-4D97-AF65-F5344CB8AC3E}">
        <p14:creationId xmlns:p14="http://schemas.microsoft.com/office/powerpoint/2010/main" val="2679024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9092B2AA-A643-519D-3B88-F5200FAEB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4BA39B2-EC8D-5931-B8AC-B4D936FB47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32FEB5D-793D-D1F6-82EA-458A30E4C9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Operação | Armazenagem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65702EC-6F78-600D-BB32-EE5B0C3B628D}"/>
              </a:ext>
            </a:extLst>
          </p:cNvPr>
          <p:cNvSpPr/>
          <p:nvPr/>
        </p:nvSpPr>
        <p:spPr>
          <a:xfrm>
            <a:off x="1691403" y="3340244"/>
            <a:ext cx="2915932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Metragem Cúbica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1400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958A814E-DA2F-007B-10EA-DF06E7CAE7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C73C061-DF7B-F510-DEF7-947DEBD662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ATENDIMENTO DE ARMAZENAGEM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47442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5EAFB14-2BDA-4AE8-A5DC-C3E63CC7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D90FCF8-5DBC-799F-A1C9-FB0FEAA9A9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|ARMAZENAGEM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D56F8932-FA51-450E-1F8E-610BAAB50104}"/>
              </a:ext>
            </a:extLst>
          </p:cNvPr>
          <p:cNvSpPr txBox="1"/>
          <p:nvPr/>
        </p:nvSpPr>
        <p:spPr>
          <a:xfrm>
            <a:off x="768626" y="1338470"/>
            <a:ext cx="7341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</p:txBody>
      </p:sp>
    </p:spTree>
    <p:extLst>
      <p:ext uri="{BB962C8B-B14F-4D97-AF65-F5344CB8AC3E}">
        <p14:creationId xmlns:p14="http://schemas.microsoft.com/office/powerpoint/2010/main" val="15690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B9ECACE-BAFA-8474-669F-F45E7F79D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877FAC6-0DFD-9EA3-EABB-C77B0C529B9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842335C6-3B15-F3A8-1CB9-543C6F6C7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PICKING | PACKING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77D4623-0B3A-2DC1-B5B0-E02732BE6062}"/>
              </a:ext>
            </a:extLst>
          </p:cNvPr>
          <p:cNvSpPr/>
          <p:nvPr/>
        </p:nvSpPr>
        <p:spPr>
          <a:xfrm>
            <a:off x="1691403" y="3340244"/>
            <a:ext cx="2915932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Cross Docking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268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27AD272D-C732-4538-B563-356CE4E30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5882" y="1188879"/>
            <a:ext cx="47487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6000" b="1">
                <a:cs typeface="Arial"/>
              </a:rPr>
              <a:t>“BRF FOODS”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E621036-FD66-439D-97B0-93C087FAFDA1}"/>
              </a:ext>
            </a:extLst>
          </p:cNvPr>
          <p:cNvSpPr/>
          <p:nvPr/>
        </p:nvSpPr>
        <p:spPr>
          <a:xfrm>
            <a:off x="1968301" y="2350768"/>
            <a:ext cx="15293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000" dirty="0">
                <a:cs typeface="Arial" panose="020B0604020202020204" pitchFamily="34" charset="0"/>
              </a:rPr>
              <a:t>História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Locais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Segmento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Produto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Números </a:t>
            </a:r>
          </a:p>
          <a:p>
            <a:r>
              <a:rPr lang="pt-BR" altLang="pt-BR" sz="2000" dirty="0">
                <a:cs typeface="Arial" panose="020B0604020202020204" pitchFamily="34" charset="0"/>
              </a:rPr>
              <a:t>e Notícias</a:t>
            </a:r>
          </a:p>
        </p:txBody>
      </p:sp>
    </p:spTree>
    <p:extLst>
      <p:ext uri="{BB962C8B-B14F-4D97-AF65-F5344CB8AC3E}">
        <p14:creationId xmlns:p14="http://schemas.microsoft.com/office/powerpoint/2010/main" val="2064759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68F5361-FAFD-A3E7-52CB-0D2E6641A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B319CD4-CB24-08D4-87CC-E5D63605FAE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PICKING &amp; PACKING – FEFO - FIFO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9307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23D44F5E-221D-957C-CB36-D187EF454E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728C9211-60C5-B0BC-736F-7909EAF122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|MÃO DE OBRA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EFC001F-98A7-EB96-2C8A-D97206ECC63A}"/>
              </a:ext>
            </a:extLst>
          </p:cNvPr>
          <p:cNvSpPr txBox="1"/>
          <p:nvPr/>
        </p:nvSpPr>
        <p:spPr>
          <a:xfrm>
            <a:off x="768626" y="1338470"/>
            <a:ext cx="7341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</p:txBody>
      </p:sp>
    </p:spTree>
    <p:extLst>
      <p:ext uri="{BB962C8B-B14F-4D97-AF65-F5344CB8AC3E}">
        <p14:creationId xmlns:p14="http://schemas.microsoft.com/office/powerpoint/2010/main" val="34233822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B6BBAB7-CDF0-1B80-2FC4-174223C45A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F30ACEDC-7904-1494-36A4-B1DFFE820C8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B343E65-D47B-C8A0-206F-832799798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FATURAMENTO | EXPEDIÇÃO</a:t>
            </a:r>
            <a:endParaRPr lang="en-US" sz="6000">
              <a:solidFill>
                <a:srgbClr val="3F3F3F"/>
              </a:solidFill>
              <a:cs typeface="Calibri"/>
            </a:endParaRPr>
          </a:p>
          <a:p>
            <a:r>
              <a:rPr lang="pt-BR" sz="6000" b="1">
                <a:solidFill>
                  <a:schemeClr val="bg1"/>
                </a:solidFill>
                <a:cs typeface="Calibri"/>
              </a:rPr>
              <a:t>DA ARMAZENAGEM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5BC0303-C564-2911-B534-802BE6B77083}"/>
              </a:ext>
            </a:extLst>
          </p:cNvPr>
          <p:cNvSpPr/>
          <p:nvPr/>
        </p:nvSpPr>
        <p:spPr>
          <a:xfrm>
            <a:off x="1691403" y="3843452"/>
            <a:ext cx="2915932" cy="1015663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Emissões e Liberações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04336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5D043D0-6DBB-EB23-8517-0B237D2A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EBECD36A-B579-B83E-0B41-AA8297D6456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2071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EMISSÃO  DE CTE | MDFE &amp; LIBERAÇÃO (CHECK LIST)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4552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EE43E82-5E08-3AE6-93C4-4A207F190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A9C49E70-6BB4-B443-7819-6128B1FCA1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FD0E2C2-EBE3-0630-2FF3-8261E6E28A30}"/>
              </a:ext>
            </a:extLst>
          </p:cNvPr>
          <p:cNvSpPr txBox="1"/>
          <p:nvPr/>
        </p:nvSpPr>
        <p:spPr>
          <a:xfrm>
            <a:off x="768626" y="1338470"/>
            <a:ext cx="7341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Posições Pallets</a:t>
            </a:r>
          </a:p>
          <a:p>
            <a:r>
              <a:rPr lang="pt-BR" dirty="0"/>
              <a:t>Mão de Obra</a:t>
            </a:r>
          </a:p>
        </p:txBody>
      </p:sp>
      <p:sp>
        <p:nvSpPr>
          <p:cNvPr id="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87523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|FATURAMENTO- ARMAZENAGEM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7459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6D40F98C-275B-E710-C797-E1AB3B3D1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5799A043-705D-CA79-8C92-A9EB8BE789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D35E35C-F2EC-A59A-BB05-8F5DDBA9B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GRISCO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C7BA4B2-3B96-AD43-0A73-EF9427A08ED8}"/>
              </a:ext>
            </a:extLst>
          </p:cNvPr>
          <p:cNvSpPr/>
          <p:nvPr/>
        </p:nvSpPr>
        <p:spPr>
          <a:xfrm>
            <a:off x="1691403" y="3843452"/>
            <a:ext cx="2915932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Seguro e Gerenciadora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8876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3513E76D-44B8-E7FC-CB7C-9F604538A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F595953C-DE8D-FDBA-D9B7-31EC316D6A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ANÁLISE DE RISCO &amp; SEGURO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6386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6EFD074-4F28-AB65-5A04-48BA4896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05EB0DB0-CFD9-4486-63F8-7C66CFE72A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|GRISCO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85767341-AFB9-CEB2-D75F-47DE54671B87}"/>
              </a:ext>
            </a:extLst>
          </p:cNvPr>
          <p:cNvSpPr txBox="1"/>
          <p:nvPr/>
        </p:nvSpPr>
        <p:spPr>
          <a:xfrm>
            <a:off x="768626" y="1338470"/>
            <a:ext cx="7341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Apólice de Seguro</a:t>
            </a:r>
          </a:p>
        </p:txBody>
      </p:sp>
    </p:spTree>
    <p:extLst>
      <p:ext uri="{BB962C8B-B14F-4D97-AF65-F5344CB8AC3E}">
        <p14:creationId xmlns:p14="http://schemas.microsoft.com/office/powerpoint/2010/main" val="10626718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6220794-E262-96B2-3ED9-26A0A9F9F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C74B5B3-08C6-CF2B-D801-7777E52FDE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F1FB478-741A-14A7-5BF4-72EB7265A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T.I</a:t>
            </a:r>
            <a:endParaRPr lang="pt-PT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FB22019-440B-9FBB-EAF7-31F31FBE624C}"/>
              </a:ext>
            </a:extLst>
          </p:cNvPr>
          <p:cNvSpPr/>
          <p:nvPr/>
        </p:nvSpPr>
        <p:spPr>
          <a:xfrm>
            <a:off x="1691403" y="2923301"/>
            <a:ext cx="2915932" cy="132343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Integrações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2105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931BA6D-9461-D6F7-849E-A3D5400166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0A9B6071-8DEE-73E8-60F2-B081EE3337A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9266ADA4-EB47-2C1A-6D4C-95EACCCEE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7347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INTEGRAÇÕES, </a:t>
            </a:r>
            <a:r>
              <a:rPr lang="pt-BR" altLang="pt-BR" sz="2000" spc="600" err="1">
                <a:solidFill>
                  <a:srgbClr val="A40000"/>
                </a:solidFill>
              </a:rPr>
              <a:t>EDI’s</a:t>
            </a:r>
            <a:r>
              <a:rPr lang="pt-BR" altLang="pt-BR" sz="2000" spc="600" dirty="0">
                <a:solidFill>
                  <a:srgbClr val="A40000"/>
                </a:solidFill>
              </a:rPr>
              <a:t> &amp; AUTOMATIZAÇÕES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3001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F2BB5B8F-51F7-462E-BE70-B1B2DCA74E8D}"/>
              </a:ext>
            </a:extLst>
          </p:cNvPr>
          <p:cNvSpPr/>
          <p:nvPr/>
        </p:nvSpPr>
        <p:spPr>
          <a:xfrm>
            <a:off x="5886868" y="0"/>
            <a:ext cx="6305132" cy="6858000"/>
          </a:xfrm>
          <a:prstGeom prst="rect">
            <a:avLst/>
          </a:prstGeom>
          <a:solidFill>
            <a:srgbClr val="A4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7CDE9D-CCAB-49EF-8FC7-CADC5D5119D4}"/>
              </a:ext>
            </a:extLst>
          </p:cNvPr>
          <p:cNvSpPr txBox="1">
            <a:spLocks/>
          </p:cNvSpPr>
          <p:nvPr/>
        </p:nvSpPr>
        <p:spPr>
          <a:xfrm>
            <a:off x="8015630" y="373885"/>
            <a:ext cx="3066526" cy="746295"/>
          </a:xfrm>
        </p:spPr>
        <p:txBody>
          <a:bodyPr lIns="91440" tIns="45720" rIns="91440" bIns="45720" anchor="t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spc="600" dirty="0">
                <a:solidFill>
                  <a:schemeClr val="bg1"/>
                </a:solidFill>
                <a:latin typeface="Objective" pitchFamily="50" charset="0"/>
              </a:rPr>
              <a:t>BRF</a:t>
            </a:r>
          </a:p>
        </p:txBody>
      </p:sp>
      <p:sp>
        <p:nvSpPr>
          <p:cNvPr id="5" name="TextBox 24">
            <a:extLst>
              <a:ext uri="{FF2B5EF4-FFF2-40B4-BE49-F238E27FC236}">
                <a16:creationId xmlns:a16="http://schemas.microsoft.com/office/drawing/2014/main" id="{C89782E9-D87C-4B9F-9FAD-6B31D6ED2E13}"/>
              </a:ext>
            </a:extLst>
          </p:cNvPr>
          <p:cNvSpPr txBox="1"/>
          <p:nvPr/>
        </p:nvSpPr>
        <p:spPr>
          <a:xfrm>
            <a:off x="8015630" y="1869310"/>
            <a:ext cx="3449992" cy="229293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chemeClr val="bg1"/>
                </a:solidFill>
              </a:rPr>
              <a:t>HISTÓRIA</a:t>
            </a:r>
          </a:p>
          <a:p>
            <a:pPr>
              <a:spcBef>
                <a:spcPts val="600"/>
              </a:spcBef>
            </a:pPr>
            <a:endParaRPr lang="pt-BR" sz="1000" dirty="0">
              <a:solidFill>
                <a:schemeClr val="bg1"/>
              </a:solidFill>
              <a:latin typeface="Objective" pitchFamily="50" charset="0"/>
            </a:endParaRPr>
          </a:p>
          <a:p>
            <a:r>
              <a:rPr lang="pt-BR" sz="1400" dirty="0" err="1">
                <a:solidFill>
                  <a:schemeClr val="bg1"/>
                </a:solidFill>
                <a:latin typeface="+mj-lt"/>
              </a:rPr>
              <a:t>Lorem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ipsum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sit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consectetuer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nonummy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euismod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ut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laoreet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dolore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magna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aliquam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erat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volutpat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Ut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wisi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ad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minim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veniam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, quis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nostrud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exerci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tation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ullamcorper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suscipit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lobortis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nisl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ut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aliquip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ex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ea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consequat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autem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vel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eum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iriure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dolor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hendrerit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vulputate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1400" dirty="0" err="1">
                <a:solidFill>
                  <a:schemeClr val="bg1"/>
                </a:solidFill>
                <a:latin typeface="+mj-lt"/>
              </a:rPr>
              <a:t>velit</a:t>
            </a:r>
            <a:r>
              <a:rPr lang="pt-BR" sz="14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cxnSp>
        <p:nvCxnSpPr>
          <p:cNvPr id="6" name="Straight Connector 21">
            <a:extLst>
              <a:ext uri="{FF2B5EF4-FFF2-40B4-BE49-F238E27FC236}">
                <a16:creationId xmlns:a16="http://schemas.microsoft.com/office/drawing/2014/main" id="{08FAC0DF-7C99-4E5C-BF60-B8A0207532E5}"/>
              </a:ext>
            </a:extLst>
          </p:cNvPr>
          <p:cNvCxnSpPr>
            <a:cxnSpLocks/>
            <a:stCxn id="8" idx="4"/>
          </p:cNvCxnSpPr>
          <p:nvPr/>
        </p:nvCxnSpPr>
        <p:spPr>
          <a:xfrm flipH="1">
            <a:off x="1181802" y="493254"/>
            <a:ext cx="17043" cy="4289504"/>
          </a:xfrm>
          <a:prstGeom prst="line">
            <a:avLst/>
          </a:prstGeom>
          <a:ln w="1905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7">
            <a:extLst>
              <a:ext uri="{FF2B5EF4-FFF2-40B4-BE49-F238E27FC236}">
                <a16:creationId xmlns:a16="http://schemas.microsoft.com/office/drawing/2014/main" id="{2DFAB98A-D462-4412-A5C9-E66EAE00DAA9}"/>
              </a:ext>
            </a:extLst>
          </p:cNvPr>
          <p:cNvGrpSpPr/>
          <p:nvPr/>
        </p:nvGrpSpPr>
        <p:grpSpPr>
          <a:xfrm>
            <a:off x="990565" y="72054"/>
            <a:ext cx="416560" cy="421200"/>
            <a:chOff x="5108410" y="1700592"/>
            <a:chExt cx="416560" cy="421200"/>
          </a:xfrm>
          <a:solidFill>
            <a:srgbClr val="2A5448"/>
          </a:solidFill>
        </p:grpSpPr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5721D6CE-F49D-40A4-B25E-90AA3DB2224D}"/>
                </a:ext>
              </a:extLst>
            </p:cNvPr>
            <p:cNvSpPr/>
            <p:nvPr/>
          </p:nvSpPr>
          <p:spPr>
            <a:xfrm>
              <a:off x="5108410" y="1700592"/>
              <a:ext cx="416560" cy="421200"/>
            </a:xfrm>
            <a:prstGeom prst="ellipse">
              <a:avLst/>
            </a:prstGeom>
            <a:solidFill>
              <a:srgbClr val="1F9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F0000"/>
                </a:highlight>
              </a:endParaRPr>
            </a:p>
          </p:txBody>
        </p:sp>
        <p:sp>
          <p:nvSpPr>
            <p:cNvPr id="9" name="Shape 3612">
              <a:extLst>
                <a:ext uri="{FF2B5EF4-FFF2-40B4-BE49-F238E27FC236}">
                  <a16:creationId xmlns:a16="http://schemas.microsoft.com/office/drawing/2014/main" id="{3C7EBD29-CF36-4839-991C-44E3615EFBA3}"/>
                </a:ext>
              </a:extLst>
            </p:cNvPr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  <a:highlight>
                  <a:srgbClr val="FF0000"/>
                </a:highlight>
              </a:endParaRPr>
            </a:p>
          </p:txBody>
        </p:sp>
      </p:grpSp>
      <p:grpSp>
        <p:nvGrpSpPr>
          <p:cNvPr id="10" name="Group 8">
            <a:extLst>
              <a:ext uri="{FF2B5EF4-FFF2-40B4-BE49-F238E27FC236}">
                <a16:creationId xmlns:a16="http://schemas.microsoft.com/office/drawing/2014/main" id="{9C834C54-387E-4420-BF4C-DB8D43DD8D5B}"/>
              </a:ext>
            </a:extLst>
          </p:cNvPr>
          <p:cNvGrpSpPr/>
          <p:nvPr/>
        </p:nvGrpSpPr>
        <p:grpSpPr>
          <a:xfrm>
            <a:off x="963384" y="1227747"/>
            <a:ext cx="416560" cy="416560"/>
            <a:chOff x="5108410" y="1700592"/>
            <a:chExt cx="416560" cy="416560"/>
          </a:xfrm>
        </p:grpSpPr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1E7BEF87-C33E-4162-B765-262E397B9041}"/>
                </a:ext>
              </a:extLst>
            </p:cNvPr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solidFill>
              <a:srgbClr val="1F9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Shape 3612">
              <a:extLst>
                <a:ext uri="{FF2B5EF4-FFF2-40B4-BE49-F238E27FC236}">
                  <a16:creationId xmlns:a16="http://schemas.microsoft.com/office/drawing/2014/main" id="{7982A831-9D9A-4114-AC72-E1BCF63728F4}"/>
                </a:ext>
              </a:extLst>
            </p:cNvPr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0E355941-7F34-4C14-8F01-CBA22B84CE33}"/>
              </a:ext>
            </a:extLst>
          </p:cNvPr>
          <p:cNvGrpSpPr/>
          <p:nvPr/>
        </p:nvGrpSpPr>
        <p:grpSpPr>
          <a:xfrm>
            <a:off x="997524" y="2707435"/>
            <a:ext cx="416560" cy="416560"/>
            <a:chOff x="5108410" y="1700592"/>
            <a:chExt cx="416560" cy="416560"/>
          </a:xfrm>
        </p:grpSpPr>
        <p:sp>
          <p:nvSpPr>
            <p:cNvPr id="14" name="Oval 12">
              <a:extLst>
                <a:ext uri="{FF2B5EF4-FFF2-40B4-BE49-F238E27FC236}">
                  <a16:creationId xmlns:a16="http://schemas.microsoft.com/office/drawing/2014/main" id="{25FE9A4E-F2BA-4319-9349-1C80526B52CE}"/>
                </a:ext>
              </a:extLst>
            </p:cNvPr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solidFill>
              <a:srgbClr val="1F9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Shape 3612">
              <a:extLst>
                <a:ext uri="{FF2B5EF4-FFF2-40B4-BE49-F238E27FC236}">
                  <a16:creationId xmlns:a16="http://schemas.microsoft.com/office/drawing/2014/main" id="{C003C9AE-6A67-4970-A0C7-8588DBF7BA7E}"/>
                </a:ext>
              </a:extLst>
            </p:cNvPr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16" name="TextBox 14">
            <a:extLst>
              <a:ext uri="{FF2B5EF4-FFF2-40B4-BE49-F238E27FC236}">
                <a16:creationId xmlns:a16="http://schemas.microsoft.com/office/drawing/2014/main" id="{D5D36E4D-F511-4964-B5BF-BA6A7C5E98EB}"/>
              </a:ext>
            </a:extLst>
          </p:cNvPr>
          <p:cNvSpPr txBox="1"/>
          <p:nvPr/>
        </p:nvSpPr>
        <p:spPr>
          <a:xfrm>
            <a:off x="1658476" y="72054"/>
            <a:ext cx="1649678" cy="30777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Onde</a:t>
            </a:r>
            <a:r>
              <a:rPr lang="en-US" sz="1400" b="1" dirty="0">
                <a:solidFill>
                  <a:srgbClr val="1F953D">
                    <a:alpha val="70000"/>
                  </a:srgbClr>
                </a:solidFill>
              </a:rPr>
              <a:t> o </a:t>
            </a:r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cliente</a:t>
            </a:r>
            <a:r>
              <a:rPr lang="en-US" sz="1400" b="1" dirty="0">
                <a:solidFill>
                  <a:srgbClr val="1F953D">
                    <a:alpha val="70000"/>
                  </a:srgbClr>
                </a:solidFill>
              </a:rPr>
              <a:t> </a:t>
            </a:r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está</a:t>
            </a:r>
            <a:r>
              <a:rPr lang="en-US" sz="1400" b="1" dirty="0">
                <a:solidFill>
                  <a:srgbClr val="1F953D">
                    <a:alpha val="70000"/>
                  </a:srgbClr>
                </a:solidFill>
              </a:rPr>
              <a:t>?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5B5B1F93-591E-4087-A595-0C869737CFC7}"/>
              </a:ext>
            </a:extLst>
          </p:cNvPr>
          <p:cNvSpPr txBox="1"/>
          <p:nvPr/>
        </p:nvSpPr>
        <p:spPr>
          <a:xfrm>
            <a:off x="1658477" y="406714"/>
            <a:ext cx="3695696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1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b="1" dirty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en-US" sz="1200" b="1" dirty="0">
              <a:solidFill>
                <a:schemeClr val="bg1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82EF9568-62E3-4F0E-B1E6-E7A3E7120FFC}"/>
              </a:ext>
            </a:extLst>
          </p:cNvPr>
          <p:cNvSpPr txBox="1"/>
          <p:nvPr/>
        </p:nvSpPr>
        <p:spPr>
          <a:xfrm>
            <a:off x="1647302" y="1225465"/>
            <a:ext cx="746808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Segmento</a:t>
            </a:r>
            <a:endParaRPr lang="en-US" sz="1400" b="1" dirty="0">
              <a:solidFill>
                <a:srgbClr val="1F953D">
                  <a:alpha val="70000"/>
                </a:srgbClr>
              </a:solidFill>
            </a:endParaRP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3FE2BC9D-E318-4248-9FC9-D976F30E1D24}"/>
              </a:ext>
            </a:extLst>
          </p:cNvPr>
          <p:cNvSpPr txBox="1"/>
          <p:nvPr/>
        </p:nvSpPr>
        <p:spPr>
          <a:xfrm>
            <a:off x="1647303" y="1560125"/>
            <a:ext cx="3695696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,</a:t>
            </a:r>
            <a:endParaRPr lang="en-US" sz="1200" dirty="0">
              <a:solidFill>
                <a:schemeClr val="bg1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744CB2D5-28EE-406C-935B-76AC069F2C0F}"/>
              </a:ext>
            </a:extLst>
          </p:cNvPr>
          <p:cNvSpPr txBox="1"/>
          <p:nvPr/>
        </p:nvSpPr>
        <p:spPr>
          <a:xfrm>
            <a:off x="1681437" y="2661158"/>
            <a:ext cx="603627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Produto</a:t>
            </a:r>
            <a:endParaRPr lang="en-US" sz="1400" b="1" dirty="0">
              <a:solidFill>
                <a:srgbClr val="1F953D">
                  <a:alpha val="70000"/>
                </a:srgbClr>
              </a:solidFill>
            </a:endParaRPr>
          </a:p>
        </p:txBody>
      </p:sp>
      <p:sp>
        <p:nvSpPr>
          <p:cNvPr id="21" name="TextBox 19">
            <a:extLst>
              <a:ext uri="{FF2B5EF4-FFF2-40B4-BE49-F238E27FC236}">
                <a16:creationId xmlns:a16="http://schemas.microsoft.com/office/drawing/2014/main" id="{11AEC7AE-A074-40D4-8F49-C1D8FC164ECF}"/>
              </a:ext>
            </a:extLst>
          </p:cNvPr>
          <p:cNvSpPr txBox="1"/>
          <p:nvPr/>
        </p:nvSpPr>
        <p:spPr>
          <a:xfrm>
            <a:off x="1681438" y="2995818"/>
            <a:ext cx="36956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grpSp>
        <p:nvGrpSpPr>
          <p:cNvPr id="22" name="Group 11">
            <a:extLst>
              <a:ext uri="{FF2B5EF4-FFF2-40B4-BE49-F238E27FC236}">
                <a16:creationId xmlns:a16="http://schemas.microsoft.com/office/drawing/2014/main" id="{80C1986A-ED59-417E-9F2A-AAA7A85A86FF}"/>
              </a:ext>
            </a:extLst>
          </p:cNvPr>
          <p:cNvGrpSpPr/>
          <p:nvPr/>
        </p:nvGrpSpPr>
        <p:grpSpPr>
          <a:xfrm>
            <a:off x="963384" y="3948662"/>
            <a:ext cx="416560" cy="416560"/>
            <a:chOff x="5108410" y="1700592"/>
            <a:chExt cx="416560" cy="416560"/>
          </a:xfrm>
        </p:grpSpPr>
        <p:sp>
          <p:nvSpPr>
            <p:cNvPr id="23" name="Oval 12">
              <a:extLst>
                <a:ext uri="{FF2B5EF4-FFF2-40B4-BE49-F238E27FC236}">
                  <a16:creationId xmlns:a16="http://schemas.microsoft.com/office/drawing/2014/main" id="{2EB37A79-3FB1-4DD6-99CF-64FFCDA6D1AB}"/>
                </a:ext>
              </a:extLst>
            </p:cNvPr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solidFill>
              <a:srgbClr val="1F9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Shape 3612">
              <a:extLst>
                <a:ext uri="{FF2B5EF4-FFF2-40B4-BE49-F238E27FC236}">
                  <a16:creationId xmlns:a16="http://schemas.microsoft.com/office/drawing/2014/main" id="{2AC542AC-BEA0-497F-AF6A-F6216FE097FE}"/>
                </a:ext>
              </a:extLst>
            </p:cNvPr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25" name="TextBox 18">
            <a:extLst>
              <a:ext uri="{FF2B5EF4-FFF2-40B4-BE49-F238E27FC236}">
                <a16:creationId xmlns:a16="http://schemas.microsoft.com/office/drawing/2014/main" id="{CDA5A574-7B23-4153-9560-760D49E1CDF8}"/>
              </a:ext>
            </a:extLst>
          </p:cNvPr>
          <p:cNvSpPr txBox="1"/>
          <p:nvPr/>
        </p:nvSpPr>
        <p:spPr>
          <a:xfrm>
            <a:off x="1647297" y="3902385"/>
            <a:ext cx="68069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Números</a:t>
            </a:r>
            <a:endParaRPr lang="en-US" sz="1400" b="1" dirty="0">
              <a:solidFill>
                <a:srgbClr val="1F953D">
                  <a:alpha val="70000"/>
                </a:srgbClr>
              </a:solidFill>
            </a:endParaRPr>
          </a:p>
        </p:txBody>
      </p:sp>
      <p:sp>
        <p:nvSpPr>
          <p:cNvPr id="26" name="TextBox 19">
            <a:extLst>
              <a:ext uri="{FF2B5EF4-FFF2-40B4-BE49-F238E27FC236}">
                <a16:creationId xmlns:a16="http://schemas.microsoft.com/office/drawing/2014/main" id="{9CC61D28-A818-44EC-8DEE-063B6AF0D76A}"/>
              </a:ext>
            </a:extLst>
          </p:cNvPr>
          <p:cNvSpPr txBox="1"/>
          <p:nvPr/>
        </p:nvSpPr>
        <p:spPr>
          <a:xfrm>
            <a:off x="1647298" y="4237045"/>
            <a:ext cx="36956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  <p:grpSp>
        <p:nvGrpSpPr>
          <p:cNvPr id="27" name="Group 11">
            <a:extLst>
              <a:ext uri="{FF2B5EF4-FFF2-40B4-BE49-F238E27FC236}">
                <a16:creationId xmlns:a16="http://schemas.microsoft.com/office/drawing/2014/main" id="{5689DFE7-C2C3-4FED-8117-579D7B16A12B}"/>
              </a:ext>
            </a:extLst>
          </p:cNvPr>
          <p:cNvGrpSpPr/>
          <p:nvPr/>
        </p:nvGrpSpPr>
        <p:grpSpPr>
          <a:xfrm>
            <a:off x="987876" y="5086665"/>
            <a:ext cx="416560" cy="416560"/>
            <a:chOff x="5108410" y="1700592"/>
            <a:chExt cx="416560" cy="416560"/>
          </a:xfrm>
        </p:grpSpPr>
        <p:sp>
          <p:nvSpPr>
            <p:cNvPr id="28" name="Oval 12">
              <a:extLst>
                <a:ext uri="{FF2B5EF4-FFF2-40B4-BE49-F238E27FC236}">
                  <a16:creationId xmlns:a16="http://schemas.microsoft.com/office/drawing/2014/main" id="{CD5EB4A1-598F-4B5F-9673-601DAB008988}"/>
                </a:ext>
              </a:extLst>
            </p:cNvPr>
            <p:cNvSpPr/>
            <p:nvPr/>
          </p:nvSpPr>
          <p:spPr>
            <a:xfrm>
              <a:off x="5108410" y="1700592"/>
              <a:ext cx="416560" cy="416560"/>
            </a:xfrm>
            <a:prstGeom prst="ellipse">
              <a:avLst/>
            </a:prstGeom>
            <a:solidFill>
              <a:srgbClr val="1F9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Shape 3612">
              <a:extLst>
                <a:ext uri="{FF2B5EF4-FFF2-40B4-BE49-F238E27FC236}">
                  <a16:creationId xmlns:a16="http://schemas.microsoft.com/office/drawing/2014/main" id="{8FFA3DCE-269D-4D66-9E63-A7AA2250C3AB}"/>
                </a:ext>
              </a:extLst>
            </p:cNvPr>
            <p:cNvSpPr/>
            <p:nvPr/>
          </p:nvSpPr>
          <p:spPr>
            <a:xfrm>
              <a:off x="5213922" y="1846848"/>
              <a:ext cx="203466" cy="138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20"/>
                  </a:moveTo>
                  <a:cubicBezTo>
                    <a:pt x="21600" y="323"/>
                    <a:pt x="21380" y="0"/>
                    <a:pt x="21109" y="0"/>
                  </a:cubicBezTo>
                  <a:cubicBezTo>
                    <a:pt x="20969" y="0"/>
                    <a:pt x="20845" y="88"/>
                    <a:pt x="20755" y="226"/>
                  </a:cubicBezTo>
                  <a:lnTo>
                    <a:pt x="20754" y="223"/>
                  </a:lnTo>
                  <a:lnTo>
                    <a:pt x="7848" y="19853"/>
                  </a:lnTo>
                  <a:lnTo>
                    <a:pt x="838" y="9571"/>
                  </a:lnTo>
                  <a:cubicBezTo>
                    <a:pt x="749" y="9441"/>
                    <a:pt x="626" y="9360"/>
                    <a:pt x="491" y="9360"/>
                  </a:cubicBezTo>
                  <a:cubicBezTo>
                    <a:pt x="220" y="9360"/>
                    <a:pt x="0" y="9683"/>
                    <a:pt x="0" y="10080"/>
                  </a:cubicBezTo>
                  <a:cubicBezTo>
                    <a:pt x="0" y="10279"/>
                    <a:pt x="55" y="10459"/>
                    <a:pt x="144" y="10589"/>
                  </a:cubicBezTo>
                  <a:lnTo>
                    <a:pt x="7507" y="21390"/>
                  </a:lnTo>
                  <a:cubicBezTo>
                    <a:pt x="7596" y="21520"/>
                    <a:pt x="7719" y="21600"/>
                    <a:pt x="7855" y="21600"/>
                  </a:cubicBezTo>
                  <a:cubicBezTo>
                    <a:pt x="7995" y="21600"/>
                    <a:pt x="8119" y="21513"/>
                    <a:pt x="8208" y="21376"/>
                  </a:cubicBezTo>
                  <a:lnTo>
                    <a:pt x="8210" y="21377"/>
                  </a:lnTo>
                  <a:lnTo>
                    <a:pt x="21465" y="1217"/>
                  </a:lnTo>
                  <a:lnTo>
                    <a:pt x="21462" y="1215"/>
                  </a:lnTo>
                  <a:cubicBezTo>
                    <a:pt x="21547" y="1087"/>
                    <a:pt x="21600" y="913"/>
                    <a:pt x="21600" y="7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0" name="TextBox 18">
            <a:extLst>
              <a:ext uri="{FF2B5EF4-FFF2-40B4-BE49-F238E27FC236}">
                <a16:creationId xmlns:a16="http://schemas.microsoft.com/office/drawing/2014/main" id="{F3D6C6BA-F3EE-4CB9-B882-91271DD56E9B}"/>
              </a:ext>
            </a:extLst>
          </p:cNvPr>
          <p:cNvSpPr txBox="1"/>
          <p:nvPr/>
        </p:nvSpPr>
        <p:spPr>
          <a:xfrm>
            <a:off x="1671789" y="5040388"/>
            <a:ext cx="602729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n-US" sz="1400" b="1" dirty="0" err="1">
                <a:solidFill>
                  <a:srgbClr val="1F953D">
                    <a:alpha val="70000"/>
                  </a:srgbClr>
                </a:solidFill>
              </a:rPr>
              <a:t>Notícias</a:t>
            </a:r>
            <a:endParaRPr lang="en-US" sz="1400" b="1" dirty="0">
              <a:solidFill>
                <a:srgbClr val="1F953D">
                  <a:alpha val="70000"/>
                </a:srgbClr>
              </a:solidFill>
            </a:endParaRP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76F3F84-031D-439A-BA19-0DFD0319FCA4}"/>
              </a:ext>
            </a:extLst>
          </p:cNvPr>
          <p:cNvSpPr txBox="1"/>
          <p:nvPr/>
        </p:nvSpPr>
        <p:spPr>
          <a:xfrm>
            <a:off x="1671790" y="5375048"/>
            <a:ext cx="3695696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40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endParaRPr lang="en-US" sz="1400" dirty="0">
              <a:solidFill>
                <a:schemeClr val="bg1">
                  <a:lumMod val="50000"/>
                </a:schemeClr>
              </a:solidFill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5322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F495723-80FB-B0B5-86D9-F170EAC6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935B9388-A3C4-040E-4441-064896FD415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|T.I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3E6F3E02-DE9C-8147-74FA-93589898CFE4}"/>
              </a:ext>
            </a:extLst>
          </p:cNvPr>
          <p:cNvSpPr txBox="1"/>
          <p:nvPr/>
        </p:nvSpPr>
        <p:spPr>
          <a:xfrm>
            <a:off x="768626" y="1338470"/>
            <a:ext cx="7341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Interações Tecnologia com o cliente</a:t>
            </a:r>
          </a:p>
        </p:txBody>
      </p:sp>
    </p:spTree>
    <p:extLst>
      <p:ext uri="{BB962C8B-B14F-4D97-AF65-F5344CB8AC3E}">
        <p14:creationId xmlns:p14="http://schemas.microsoft.com/office/powerpoint/2010/main" val="40219186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AD6CDBE3-D0B1-8DBA-6F57-45AEFB249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FB1C9AE-F136-D42F-B449-52B2A624202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19A32AD-7571-97FB-8434-6B86A586B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Compras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4644815-1E74-9336-0226-346E8098B869}"/>
              </a:ext>
            </a:extLst>
          </p:cNvPr>
          <p:cNvSpPr/>
          <p:nvPr/>
        </p:nvSpPr>
        <p:spPr>
          <a:xfrm>
            <a:off x="1691403" y="2923301"/>
            <a:ext cx="2915932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Análise de Acessórios e investimentos</a:t>
            </a:r>
            <a:endParaRPr lang="pt-BR" sz="200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49304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A0A23FF0-1879-EFE3-817A-E7E666BA0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FE36EE4-57E1-A4FE-46B0-DF32541C0F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SUPRIMENTOS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52853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E2C1D286-6BF0-5436-FB64-AFB3544EF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85D362D-F17C-E1CE-C1E9-DC23F32280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RESPONSÁVEL |COMPRAS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E4D3F89C-CC43-3168-88D2-207052F21E13}"/>
              </a:ext>
            </a:extLst>
          </p:cNvPr>
          <p:cNvSpPr txBox="1"/>
          <p:nvPr/>
        </p:nvSpPr>
        <p:spPr>
          <a:xfrm>
            <a:off x="768626" y="1338470"/>
            <a:ext cx="7341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</p:txBody>
      </p:sp>
    </p:spTree>
    <p:extLst>
      <p:ext uri="{BB962C8B-B14F-4D97-AF65-F5344CB8AC3E}">
        <p14:creationId xmlns:p14="http://schemas.microsoft.com/office/powerpoint/2010/main" val="396164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18DB37D-49B9-D7CA-226D-489B73021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90850767-81D6-409B-4C38-431E995343C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42ADC51-02F9-BAB3-A814-69D1537613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Contábil | Fiscal</a:t>
            </a:r>
            <a:endParaRPr lang="pt-BR" sz="600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3E9F79C-D517-131C-0EEC-D8863B3450DE}"/>
              </a:ext>
            </a:extLst>
          </p:cNvPr>
          <p:cNvSpPr/>
          <p:nvPr/>
        </p:nvSpPr>
        <p:spPr>
          <a:xfrm>
            <a:off x="1691403" y="2923301"/>
            <a:ext cx="2915932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Legislações &amp; Impostos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61550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F659C109-5C36-A13A-0968-82FC02C1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4248AC9-6417-FFCE-7D7B-21C8416D70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105016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rgbClr val="A40000"/>
                </a:solidFill>
              </a:rPr>
              <a:t>ANÁLISE DE IMPOSTOS E LEGISLAÇÕES DE CADA ESTADO</a:t>
            </a:r>
            <a:endParaRPr lang="pt-BR" altLang="pt-BR" sz="2000" spc="600" dirty="0">
              <a:solidFill>
                <a:srgbClr val="A40000"/>
              </a:solidFill>
              <a:ea typeface="Calibri"/>
              <a:cs typeface="Calibri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0815C0B-EFF6-ACE4-9850-D97E0C072304}"/>
              </a:ext>
            </a:extLst>
          </p:cNvPr>
          <p:cNvSpPr txBox="1"/>
          <p:nvPr/>
        </p:nvSpPr>
        <p:spPr>
          <a:xfrm>
            <a:off x="793399" y="1165448"/>
            <a:ext cx="6480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Regime Tributário: Lucro Real</a:t>
            </a:r>
          </a:p>
        </p:txBody>
      </p:sp>
    </p:spTree>
    <p:extLst>
      <p:ext uri="{BB962C8B-B14F-4D97-AF65-F5344CB8AC3E}">
        <p14:creationId xmlns:p14="http://schemas.microsoft.com/office/powerpoint/2010/main" val="23814776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54239B96-3206-76A7-72E8-1DEB133C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A6EEB0BA-134D-0450-821D-A4CAEB5FB0C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altLang="pt-BR" sz="2000" spc="600" dirty="0">
                <a:solidFill>
                  <a:schemeClr val="bg1"/>
                </a:solidFill>
              </a:rPr>
              <a:t>RESPONSÁVEL |CONTÁBIL/FISCAL</a:t>
            </a:r>
          </a:p>
        </p:txBody>
      </p:sp>
      <p:sp>
        <p:nvSpPr>
          <p:cNvPr id="3" name="CaixaDeTexto 1">
            <a:extLst>
              <a:ext uri="{FF2B5EF4-FFF2-40B4-BE49-F238E27FC236}">
                <a16:creationId xmlns:a16="http://schemas.microsoft.com/office/drawing/2014/main" id="{D367EA3C-2F74-057F-D745-FF839A8C9C4F}"/>
              </a:ext>
            </a:extLst>
          </p:cNvPr>
          <p:cNvSpPr txBox="1"/>
          <p:nvPr/>
        </p:nvSpPr>
        <p:spPr>
          <a:xfrm>
            <a:off x="768626" y="1338470"/>
            <a:ext cx="7341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CND</a:t>
            </a:r>
          </a:p>
          <a:p>
            <a:r>
              <a:rPr lang="pt-BR" dirty="0"/>
              <a:t>Legislação</a:t>
            </a:r>
          </a:p>
        </p:txBody>
      </p:sp>
    </p:spTree>
    <p:extLst>
      <p:ext uri="{BB962C8B-B14F-4D97-AF65-F5344CB8AC3E}">
        <p14:creationId xmlns:p14="http://schemas.microsoft.com/office/powerpoint/2010/main" val="37976329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65C7CE01-7C2F-E7BE-748F-9FB254556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5FFB9B1-EF36-226A-A1F3-825A220A319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56D7764-9111-4A5E-2EF3-A36A7599D6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RH</a:t>
            </a:r>
            <a:endParaRPr lang="pt-PT"/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1F67973-AA15-7CD6-E4C8-9F3B49230699}"/>
              </a:ext>
            </a:extLst>
          </p:cNvPr>
          <p:cNvSpPr/>
          <p:nvPr/>
        </p:nvSpPr>
        <p:spPr>
          <a:xfrm>
            <a:off x="1691403" y="2923301"/>
            <a:ext cx="2915932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Qualificação da M.O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0132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7A2748C2-774F-AD05-3814-FC2E2CEA1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20A4C67-D2CF-D8F8-AC0F-FD81E5B817E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88862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71090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Jornada e Qualificação de pessoas</a:t>
            </a:r>
          </a:p>
        </p:txBody>
      </p:sp>
    </p:spTree>
    <p:extLst>
      <p:ext uri="{BB962C8B-B14F-4D97-AF65-F5344CB8AC3E}">
        <p14:creationId xmlns:p14="http://schemas.microsoft.com/office/powerpoint/2010/main" val="330235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9" descr="Uma imagem contendo Calendári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FBBD67-56FC-433A-8CAD-C2845AE272DB}"/>
              </a:ext>
            </a:extLst>
          </p:cNvPr>
          <p:cNvSpPr txBox="1"/>
          <p:nvPr/>
        </p:nvSpPr>
        <p:spPr>
          <a:xfrm>
            <a:off x="1317751" y="436189"/>
            <a:ext cx="247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A5448"/>
                </a:solidFill>
              </a:rPr>
              <a:t>SITE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586A46-10A3-4C90-9117-2DA30FD8925D}"/>
              </a:ext>
            </a:extLst>
          </p:cNvPr>
          <p:cNvSpPr txBox="1"/>
          <p:nvPr/>
        </p:nvSpPr>
        <p:spPr>
          <a:xfrm>
            <a:off x="1317752" y="798138"/>
            <a:ext cx="189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endParaRPr lang="pt-BR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Gráfico 4" descr="Área de Transferência com preenchimento sólido">
            <a:extLst>
              <a:ext uri="{FF2B5EF4-FFF2-40B4-BE49-F238E27FC236}">
                <a16:creationId xmlns:a16="http://schemas.microsoft.com/office/drawing/2014/main" id="{4AFBBB68-7AAA-4DCD-B4C3-FFB6FABDA7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5" y="438444"/>
            <a:ext cx="734153" cy="73415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2F8782E-CCBF-4A03-ABEC-E0E127A848C3}"/>
              </a:ext>
            </a:extLst>
          </p:cNvPr>
          <p:cNvSpPr txBox="1"/>
          <p:nvPr/>
        </p:nvSpPr>
        <p:spPr>
          <a:xfrm>
            <a:off x="1317750" y="3015131"/>
            <a:ext cx="247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A5448"/>
                </a:solidFill>
              </a:rPr>
              <a:t>CONTATO COMERCIAL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ED1A33D-450C-4F11-A8A0-23C38C2BF872}"/>
              </a:ext>
            </a:extLst>
          </p:cNvPr>
          <p:cNvSpPr txBox="1"/>
          <p:nvPr/>
        </p:nvSpPr>
        <p:spPr>
          <a:xfrm>
            <a:off x="1317751" y="3377080"/>
            <a:ext cx="189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endParaRPr lang="pt-BR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Gráfico 7" descr="Área de Transferência com preenchimento sólido">
            <a:extLst>
              <a:ext uri="{FF2B5EF4-FFF2-40B4-BE49-F238E27FC236}">
                <a16:creationId xmlns:a16="http://schemas.microsoft.com/office/drawing/2014/main" id="{9A5EF932-4516-4518-BE4C-FAD3DABCB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814" y="3017386"/>
            <a:ext cx="734153" cy="734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4910405-030A-4A98-9109-44B906EAC0AE}"/>
              </a:ext>
            </a:extLst>
          </p:cNvPr>
          <p:cNvSpPr txBox="1"/>
          <p:nvPr/>
        </p:nvSpPr>
        <p:spPr>
          <a:xfrm>
            <a:off x="4770087" y="436189"/>
            <a:ext cx="247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A5448"/>
                </a:solidFill>
              </a:rPr>
              <a:t>LINKEDIN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66214AC-EC45-4E8A-9CCB-EE8707620BF4}"/>
              </a:ext>
            </a:extLst>
          </p:cNvPr>
          <p:cNvSpPr txBox="1"/>
          <p:nvPr/>
        </p:nvSpPr>
        <p:spPr>
          <a:xfrm>
            <a:off x="4770088" y="798138"/>
            <a:ext cx="189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endParaRPr lang="pt-BR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Gráfico 10" descr="Área de Transferência com preenchimento sólido">
            <a:extLst>
              <a:ext uri="{FF2B5EF4-FFF2-40B4-BE49-F238E27FC236}">
                <a16:creationId xmlns:a16="http://schemas.microsoft.com/office/drawing/2014/main" id="{0476FDBF-1CD4-4109-A0AE-21A9F43930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151" y="438444"/>
            <a:ext cx="734153" cy="73415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858D07-2583-4A70-89C5-C980A499D222}"/>
              </a:ext>
            </a:extLst>
          </p:cNvPr>
          <p:cNvSpPr txBox="1"/>
          <p:nvPr/>
        </p:nvSpPr>
        <p:spPr>
          <a:xfrm>
            <a:off x="4770086" y="3015131"/>
            <a:ext cx="2470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2A5448"/>
                </a:solidFill>
              </a:rPr>
              <a:t>EMAIL COMERCIAL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D8085F3-D1A6-45FA-B5D1-13A1FD2EDF0B}"/>
              </a:ext>
            </a:extLst>
          </p:cNvPr>
          <p:cNvSpPr txBox="1"/>
          <p:nvPr/>
        </p:nvSpPr>
        <p:spPr>
          <a:xfrm>
            <a:off x="4770087" y="3377080"/>
            <a:ext cx="1895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b="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b="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endParaRPr lang="pt-BR" sz="12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Gráfico 13" descr="Área de Transferência com preenchimento sólido">
            <a:extLst>
              <a:ext uri="{FF2B5EF4-FFF2-40B4-BE49-F238E27FC236}">
                <a16:creationId xmlns:a16="http://schemas.microsoft.com/office/drawing/2014/main" id="{463C1A18-C9E3-4BFA-9DDF-28105231B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88150" y="3017386"/>
            <a:ext cx="734153" cy="73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596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RESPONSÁVEL |RH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FF8669-B047-386A-8E13-58981F1F43D9}"/>
              </a:ext>
            </a:extLst>
          </p:cNvPr>
          <p:cNvSpPr txBox="1"/>
          <p:nvPr/>
        </p:nvSpPr>
        <p:spPr>
          <a:xfrm>
            <a:off x="768626" y="1338470"/>
            <a:ext cx="73417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Ficha Motoristas</a:t>
            </a:r>
          </a:p>
        </p:txBody>
      </p:sp>
    </p:spTree>
    <p:extLst>
      <p:ext uri="{BB962C8B-B14F-4D97-AF65-F5344CB8AC3E}">
        <p14:creationId xmlns:p14="http://schemas.microsoft.com/office/powerpoint/2010/main" val="668695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8898197-4157-3751-386D-73E8288D5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4D065A31-475D-4F52-D220-5B5E6809B2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FB0B73E-8753-5D07-6C0E-90A77B21D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Jurídico</a:t>
            </a:r>
            <a:endParaRPr lang="pt-PT">
              <a:solidFill>
                <a:schemeClr val="bg1"/>
              </a:solidFill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C42C8BD-E89E-6774-E65D-93116A923986}"/>
              </a:ext>
            </a:extLst>
          </p:cNvPr>
          <p:cNvSpPr/>
          <p:nvPr/>
        </p:nvSpPr>
        <p:spPr>
          <a:xfrm>
            <a:off x="1691403" y="2923301"/>
            <a:ext cx="2915932" cy="193899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Análise de Contrato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7753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8D11DA66-1FF7-B3A6-6C3F-CF0562200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BF7D825-A884-547F-04C4-E364AB1AEB8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94147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ANÁLISE DE CONTRATOS</a:t>
            </a:r>
          </a:p>
        </p:txBody>
      </p:sp>
    </p:spTree>
    <p:extLst>
      <p:ext uri="{BB962C8B-B14F-4D97-AF65-F5344CB8AC3E}">
        <p14:creationId xmlns:p14="http://schemas.microsoft.com/office/powerpoint/2010/main" val="34597598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RESPONSÁVEL |JURÍDICO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Data Recebimento do </a:t>
            </a:r>
            <a:r>
              <a:rPr lang="pt-BR" dirty="0" err="1"/>
              <a:t>Check</a:t>
            </a:r>
            <a:r>
              <a:rPr lang="pt-BR" dirty="0"/>
              <a:t> </a:t>
            </a:r>
            <a:r>
              <a:rPr lang="pt-BR" dirty="0" err="1"/>
              <a:t>List</a:t>
            </a:r>
            <a:endParaRPr lang="pt-BR" dirty="0"/>
          </a:p>
          <a:p>
            <a:r>
              <a:rPr lang="pt-BR" dirty="0"/>
              <a:t>Data do Retorno do </a:t>
            </a:r>
            <a:r>
              <a:rPr lang="pt-BR" dirty="0" err="1"/>
              <a:t>Chech</a:t>
            </a:r>
            <a:r>
              <a:rPr lang="pt-BR" dirty="0"/>
              <a:t> </a:t>
            </a:r>
            <a:r>
              <a:rPr lang="pt-BR" dirty="0" err="1"/>
              <a:t>List</a:t>
            </a:r>
            <a:r>
              <a:rPr lang="pt-BR" dirty="0"/>
              <a:t>: </a:t>
            </a:r>
          </a:p>
          <a:p>
            <a:r>
              <a:rPr lang="pt-BR" dirty="0"/>
              <a:t>É Perfil? Sim ou Não</a:t>
            </a:r>
          </a:p>
          <a:p>
            <a:r>
              <a:rPr lang="pt-BR" dirty="0"/>
              <a:t>Parecer da área sobre o Cliente: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Documentos da Área: estão atualizados?</a:t>
            </a:r>
          </a:p>
          <a:p>
            <a:r>
              <a:rPr lang="pt-BR" dirty="0"/>
              <a:t>Análise de Contrato</a:t>
            </a:r>
          </a:p>
          <a:p>
            <a:r>
              <a:rPr lang="pt-BR" dirty="0"/>
              <a:t>Validade</a:t>
            </a:r>
          </a:p>
        </p:txBody>
      </p:sp>
    </p:spTree>
    <p:extLst>
      <p:ext uri="{BB962C8B-B14F-4D97-AF65-F5344CB8AC3E}">
        <p14:creationId xmlns:p14="http://schemas.microsoft.com/office/powerpoint/2010/main" val="26201308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F36BF6C-F536-F32B-1004-9453712FA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6E0759DE-4C19-F2B2-57BA-99B2372FE67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B6ABCDE-B197-BB82-853B-E53034C67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 dirty="0">
                <a:solidFill>
                  <a:schemeClr val="bg1"/>
                </a:solidFill>
                <a:cs typeface="Calibri"/>
              </a:rPr>
              <a:t>CLIENTE EM TESTE</a:t>
            </a:r>
            <a:endParaRPr lang="pt-BR" sz="6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1DCC-9CAC-F5FB-3847-62B5A0EB2211}"/>
              </a:ext>
            </a:extLst>
          </p:cNvPr>
          <p:cNvSpPr/>
          <p:nvPr/>
        </p:nvSpPr>
        <p:spPr>
          <a:xfrm>
            <a:off x="1691403" y="2923301"/>
            <a:ext cx="2915932" cy="2246769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 dirty="0" err="1">
                <a:solidFill>
                  <a:schemeClr val="bg1"/>
                </a:solidFill>
                <a:cs typeface="Calibri"/>
              </a:rPr>
              <a:t>Check</a:t>
            </a:r>
            <a:r>
              <a:rPr lang="pt-BR" sz="2000" dirty="0">
                <a:solidFill>
                  <a:schemeClr val="bg1"/>
                </a:solidFill>
                <a:cs typeface="Calibri"/>
              </a:rPr>
              <a:t> </a:t>
            </a:r>
            <a:r>
              <a:rPr lang="pt-BR" sz="2000" dirty="0" err="1">
                <a:solidFill>
                  <a:schemeClr val="bg1"/>
                </a:solidFill>
                <a:cs typeface="Calibri"/>
              </a:rPr>
              <a:t>List</a:t>
            </a:r>
            <a:r>
              <a:rPr lang="pt-BR" sz="2000" dirty="0">
                <a:solidFill>
                  <a:schemeClr val="bg1"/>
                </a:solidFill>
                <a:cs typeface="Calibri"/>
              </a:rPr>
              <a:t> da operação</a:t>
            </a:r>
            <a:endParaRPr lang="pt-BR" sz="2000" dirty="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41532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F15AD52-017D-CB76-A790-7021D99DA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B11F855A-54E8-1220-042A-DE749AF0ED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90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ANÁLISE TESTE X PROPOSTA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Quais indicadores?</a:t>
            </a:r>
          </a:p>
        </p:txBody>
      </p:sp>
    </p:spTree>
    <p:extLst>
      <p:ext uri="{BB962C8B-B14F-4D97-AF65-F5344CB8AC3E}">
        <p14:creationId xmlns:p14="http://schemas.microsoft.com/office/powerpoint/2010/main" val="26360227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87597ACC-4C91-FDB8-7B4B-BF3D561D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DF08FFD5-ADA7-22A0-C5D5-AA79F815CE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28ABA47-56B2-E197-4AE4-F731F1FE9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BENVINDO “BRF FOODS”</a:t>
            </a:r>
            <a:endParaRPr lang="pt-BR" sz="6000">
              <a:solidFill>
                <a:schemeClr val="bg1"/>
              </a:solidFill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EB73C1-8F65-892E-918D-833A49FB5E39}"/>
              </a:ext>
            </a:extLst>
          </p:cNvPr>
          <p:cNvSpPr/>
          <p:nvPr/>
        </p:nvSpPr>
        <p:spPr>
          <a:xfrm>
            <a:off x="1691403" y="2923301"/>
            <a:ext cx="586329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Processo de Boas Vindas do cliente</a:t>
            </a:r>
            <a:endParaRPr lang="pt-BR" sz="2000">
              <a:solidFill>
                <a:srgbClr val="000000"/>
              </a:solidFill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87582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4B5ACDB8-4472-5473-D6EC-2061F21B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5CE2342F-4CA6-A2AD-21E4-6300C648DAD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54036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36ED4C7-FEAB-4846-A16C-32280D21BB0F}"/>
              </a:ext>
            </a:extLst>
          </p:cNvPr>
          <p:cNvGrpSpPr/>
          <p:nvPr/>
        </p:nvGrpSpPr>
        <p:grpSpPr>
          <a:xfrm>
            <a:off x="1059769" y="1579723"/>
            <a:ext cx="2604863" cy="1562278"/>
            <a:chOff x="4611370" y="4248150"/>
            <a:chExt cx="2604863" cy="156227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B71ADF3-06DD-4FDD-B5B0-ECF1995CCE92}"/>
                </a:ext>
              </a:extLst>
            </p:cNvPr>
            <p:cNvSpPr txBox="1"/>
            <p:nvPr userDrawn="1"/>
          </p:nvSpPr>
          <p:spPr>
            <a:xfrm>
              <a:off x="4745831" y="4248150"/>
              <a:ext cx="2335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2A5448"/>
                  </a:solidFill>
                </a:rPr>
                <a:t>NACIONAL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D9F3B81-6E11-4307-B6D5-A5E49CAD2480}"/>
                </a:ext>
              </a:extLst>
            </p:cNvPr>
            <p:cNvSpPr txBox="1"/>
            <p:nvPr userDrawn="1"/>
          </p:nvSpPr>
          <p:spPr>
            <a:xfrm>
              <a:off x="4611370" y="4610099"/>
              <a:ext cx="26048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Lorem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ipsum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sed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diam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nonummy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nibh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euismod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tincidunt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laoreet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dolore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magna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aliquam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erat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volutpat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.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wisi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ad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minim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veniam</a:t>
              </a:r>
              <a:endParaRPr lang="pt-BR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Gráfico 6" descr="Área de Transferência com preenchimento sólido">
            <a:extLst>
              <a:ext uri="{FF2B5EF4-FFF2-40B4-BE49-F238E27FC236}">
                <a16:creationId xmlns:a16="http://schemas.microsoft.com/office/drawing/2014/main" id="{189006DB-44E3-40A3-981F-5D45D2993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95124" y="739047"/>
            <a:ext cx="734153" cy="73415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E40151A-2DA7-4C43-BAE2-575697EE39A4}"/>
              </a:ext>
            </a:extLst>
          </p:cNvPr>
          <p:cNvGrpSpPr/>
          <p:nvPr/>
        </p:nvGrpSpPr>
        <p:grpSpPr>
          <a:xfrm>
            <a:off x="8527369" y="1579723"/>
            <a:ext cx="2604863" cy="1562278"/>
            <a:chOff x="4611370" y="4248150"/>
            <a:chExt cx="2604863" cy="156227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6EFD15C-1514-4A2B-B290-57817D4DA961}"/>
                </a:ext>
              </a:extLst>
            </p:cNvPr>
            <p:cNvSpPr txBox="1"/>
            <p:nvPr userDrawn="1"/>
          </p:nvSpPr>
          <p:spPr>
            <a:xfrm>
              <a:off x="4745831" y="4248150"/>
              <a:ext cx="2335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2A5448"/>
                  </a:solidFill>
                </a:rPr>
                <a:t>REGIONAL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6A9B381-746C-43E2-8A9B-44A5366205C1}"/>
                </a:ext>
              </a:extLst>
            </p:cNvPr>
            <p:cNvSpPr txBox="1"/>
            <p:nvPr userDrawn="1"/>
          </p:nvSpPr>
          <p:spPr>
            <a:xfrm>
              <a:off x="4611370" y="4610099"/>
              <a:ext cx="26048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Lorem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ipsum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sed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diam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nonummy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nibh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euismod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tincidunt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laoreet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dolore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magna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aliquam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erat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volutpat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.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wisi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ad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minim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veniam</a:t>
              </a:r>
              <a:endParaRPr lang="pt-BR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1" name="Gráfico 10" descr="Área de Transferência com preenchimento sólido">
            <a:extLst>
              <a:ext uri="{FF2B5EF4-FFF2-40B4-BE49-F238E27FC236}">
                <a16:creationId xmlns:a16="http://schemas.microsoft.com/office/drawing/2014/main" id="{C906AF5E-1C04-42DD-AA83-C0C83998F4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62724" y="739047"/>
            <a:ext cx="734153" cy="734153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9AD853A-A811-43BF-B0E6-B5FB10F880DC}"/>
              </a:ext>
            </a:extLst>
          </p:cNvPr>
          <p:cNvGrpSpPr/>
          <p:nvPr/>
        </p:nvGrpSpPr>
        <p:grpSpPr>
          <a:xfrm>
            <a:off x="4793569" y="1579723"/>
            <a:ext cx="2604863" cy="1562278"/>
            <a:chOff x="4611370" y="4248150"/>
            <a:chExt cx="2604863" cy="1562278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9ED3B6D-8C02-4757-B12F-96713A5FAF0C}"/>
                </a:ext>
              </a:extLst>
            </p:cNvPr>
            <p:cNvSpPr txBox="1"/>
            <p:nvPr userDrawn="1"/>
          </p:nvSpPr>
          <p:spPr>
            <a:xfrm>
              <a:off x="4745831" y="4248150"/>
              <a:ext cx="2335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2A5448"/>
                  </a:solidFill>
                </a:rPr>
                <a:t>INTERNACIONAL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C11F63C0-7148-4902-A04A-41191E78298F}"/>
                </a:ext>
              </a:extLst>
            </p:cNvPr>
            <p:cNvSpPr txBox="1"/>
            <p:nvPr userDrawn="1"/>
          </p:nvSpPr>
          <p:spPr>
            <a:xfrm>
              <a:off x="4611370" y="4610099"/>
              <a:ext cx="260486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Lorem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ipsum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amet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consectetuer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adipiscing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elit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,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sed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diam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nonummy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nibh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euismod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tincidunt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laoreet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dolore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magna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aliquam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erat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volutpat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. Ut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wisi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enim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ad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minim</a:t>
              </a:r>
              <a:r>
                <a:rPr lang="pt-BR" sz="1200" b="0" dirty="0">
                  <a:solidFill>
                    <a:schemeClr val="bg1">
                      <a:lumMod val="50000"/>
                    </a:schemeClr>
                  </a:solidFill>
                </a:rPr>
                <a:t> </a:t>
              </a:r>
              <a:r>
                <a:rPr lang="pt-BR" sz="1200" b="0" dirty="0" err="1">
                  <a:solidFill>
                    <a:schemeClr val="bg1">
                      <a:lumMod val="50000"/>
                    </a:schemeClr>
                  </a:solidFill>
                </a:rPr>
                <a:t>veniam</a:t>
              </a:r>
              <a:endParaRPr lang="pt-BR" sz="1200" b="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15" name="Gráfico 14" descr="Área de Transferência com preenchimento sólido">
            <a:extLst>
              <a:ext uri="{FF2B5EF4-FFF2-40B4-BE49-F238E27FC236}">
                <a16:creationId xmlns:a16="http://schemas.microsoft.com/office/drawing/2014/main" id="{A1B0FE9D-328B-4945-A26D-FD2E0E05EC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8924" y="739047"/>
            <a:ext cx="734153" cy="734153"/>
          </a:xfrm>
          <a:prstGeom prst="rect">
            <a:avLst/>
          </a:prstGeom>
        </p:spPr>
      </p:pic>
      <p:pic>
        <p:nvPicPr>
          <p:cNvPr id="16" name="Espaço Reservado para Imagem 9" descr="Estação de metal&#10;&#10;Descrição gerada automaticamente com confiança média">
            <a:extLst>
              <a:ext uri="{FF2B5EF4-FFF2-40B4-BE49-F238E27FC236}">
                <a16:creationId xmlns:a16="http://schemas.microsoft.com/office/drawing/2014/main" id="{D8A51C85-ADEF-4204-844E-C58BB412B9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816" b="31816"/>
          <a:stretch>
            <a:fillRect/>
          </a:stretch>
        </p:blipFill>
        <p:spPr>
          <a:xfrm>
            <a:off x="0" y="3319617"/>
            <a:ext cx="12192000" cy="2260912"/>
          </a:xfrm>
          <a:custGeom>
            <a:avLst/>
            <a:gdLst>
              <a:gd name="connsiteX0" fmla="*/ 0 w 3275578"/>
              <a:gd name="connsiteY0" fmla="*/ 0 h 973137"/>
              <a:gd name="connsiteX1" fmla="*/ 3275578 w 3275578"/>
              <a:gd name="connsiteY1" fmla="*/ 0 h 973137"/>
              <a:gd name="connsiteX2" fmla="*/ 3275578 w 3275578"/>
              <a:gd name="connsiteY2" fmla="*/ 973137 h 973137"/>
              <a:gd name="connsiteX3" fmla="*/ 0 w 3275578"/>
              <a:gd name="connsiteY3" fmla="*/ 973137 h 973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5578" h="973137">
                <a:moveTo>
                  <a:pt x="0" y="0"/>
                </a:moveTo>
                <a:lnTo>
                  <a:pt x="3275578" y="0"/>
                </a:lnTo>
                <a:lnTo>
                  <a:pt x="3275578" y="973137"/>
                </a:lnTo>
                <a:lnTo>
                  <a:pt x="0" y="9731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1776835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4" y="178312"/>
            <a:ext cx="86860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APRESENTAÇÃO INTERNA DO CLIENTE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Informar a empresa a entrada do cliente</a:t>
            </a:r>
          </a:p>
        </p:txBody>
      </p:sp>
    </p:spTree>
    <p:extLst>
      <p:ext uri="{BB962C8B-B14F-4D97-AF65-F5344CB8AC3E}">
        <p14:creationId xmlns:p14="http://schemas.microsoft.com/office/powerpoint/2010/main" val="3048402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AÇÕES DE MARKETING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Envio de E-mail Marketing</a:t>
            </a:r>
          </a:p>
          <a:p>
            <a:r>
              <a:rPr lang="pt-BR" dirty="0"/>
              <a:t>Envio de Brindes</a:t>
            </a:r>
          </a:p>
          <a:p>
            <a:r>
              <a:rPr lang="pt-BR" dirty="0"/>
              <a:t>De olho no calendário comemorativo do cliente e seus Aniversários</a:t>
            </a:r>
          </a:p>
        </p:txBody>
      </p:sp>
    </p:spTree>
    <p:extLst>
      <p:ext uri="{BB962C8B-B14F-4D97-AF65-F5344CB8AC3E}">
        <p14:creationId xmlns:p14="http://schemas.microsoft.com/office/powerpoint/2010/main" val="32473082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AÇÕES DE MARKETING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Envio de E-mail Marketing</a:t>
            </a:r>
          </a:p>
          <a:p>
            <a:r>
              <a:rPr lang="pt-BR" dirty="0"/>
              <a:t>Envio de Brindes</a:t>
            </a:r>
          </a:p>
          <a:p>
            <a:r>
              <a:rPr lang="pt-BR" dirty="0"/>
              <a:t>De olho no calendário comemorativo do cliente e seus Aniversários</a:t>
            </a:r>
          </a:p>
        </p:txBody>
      </p:sp>
    </p:spTree>
    <p:extLst>
      <p:ext uri="{BB962C8B-B14F-4D97-AF65-F5344CB8AC3E}">
        <p14:creationId xmlns:p14="http://schemas.microsoft.com/office/powerpoint/2010/main" val="2324605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8A8350-45E6-9E4F-917F-4EC9BB514206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4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2" name="Triângulo Retângulo 1">
            <a:extLst>
              <a:ext uri="{FF2B5EF4-FFF2-40B4-BE49-F238E27FC236}">
                <a16:creationId xmlns:a16="http://schemas.microsoft.com/office/drawing/2014/main" id="{A73B0E2D-F1E4-E7A2-BE15-B9414F968BDB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riângulo Retângulo 3">
            <a:extLst>
              <a:ext uri="{FF2B5EF4-FFF2-40B4-BE49-F238E27FC236}">
                <a16:creationId xmlns:a16="http://schemas.microsoft.com/office/drawing/2014/main" id="{ECC86F59-BC85-33F1-7414-F756963AD101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66EA36EF-6836-E94F-1E5F-CAEFBD4F1D28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C8270A39-593B-A245-A8AC-46FDAE1A0E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13800"/>
              </p:ext>
            </p:extLst>
          </p:nvPr>
        </p:nvGraphicFramePr>
        <p:xfrm>
          <a:off x="850223" y="935049"/>
          <a:ext cx="10599653" cy="5284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944">
                  <a:extLst>
                    <a:ext uri="{9D8B030D-6E8A-4147-A177-3AD203B41FA5}">
                      <a16:colId xmlns:a16="http://schemas.microsoft.com/office/drawing/2014/main" val="309925647"/>
                    </a:ext>
                  </a:extLst>
                </a:gridCol>
                <a:gridCol w="1738944">
                  <a:extLst>
                    <a:ext uri="{9D8B030D-6E8A-4147-A177-3AD203B41FA5}">
                      <a16:colId xmlns:a16="http://schemas.microsoft.com/office/drawing/2014/main" val="2008818684"/>
                    </a:ext>
                  </a:extLst>
                </a:gridCol>
                <a:gridCol w="1738944">
                  <a:extLst>
                    <a:ext uri="{9D8B030D-6E8A-4147-A177-3AD203B41FA5}">
                      <a16:colId xmlns:a16="http://schemas.microsoft.com/office/drawing/2014/main" val="1397936909"/>
                    </a:ext>
                  </a:extLst>
                </a:gridCol>
                <a:gridCol w="2132977">
                  <a:extLst>
                    <a:ext uri="{9D8B030D-6E8A-4147-A177-3AD203B41FA5}">
                      <a16:colId xmlns:a16="http://schemas.microsoft.com/office/drawing/2014/main" val="759020362"/>
                    </a:ext>
                  </a:extLst>
                </a:gridCol>
                <a:gridCol w="1510900">
                  <a:extLst>
                    <a:ext uri="{9D8B030D-6E8A-4147-A177-3AD203B41FA5}">
                      <a16:colId xmlns:a16="http://schemas.microsoft.com/office/drawing/2014/main" val="3623801552"/>
                    </a:ext>
                  </a:extLst>
                </a:gridCol>
                <a:gridCol w="1738944">
                  <a:extLst>
                    <a:ext uri="{9D8B030D-6E8A-4147-A177-3AD203B41FA5}">
                      <a16:colId xmlns:a16="http://schemas.microsoft.com/office/drawing/2014/main" val="1132414500"/>
                    </a:ext>
                  </a:extLst>
                </a:gridCol>
              </a:tblGrid>
              <a:tr h="393792">
                <a:tc>
                  <a:txBody>
                    <a:bodyPr/>
                    <a:lstStyle/>
                    <a:p>
                      <a:pPr algn="ctr"/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Nome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Celular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E-mail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Setor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Aniversário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>
                          <a:solidFill>
                            <a:schemeClr val="bg1"/>
                          </a:solidFill>
                        </a:rPr>
                        <a:t>Função</a:t>
                      </a:r>
                    </a:p>
                  </a:txBody>
                  <a:tcPr anchor="ctr">
                    <a:solidFill>
                      <a:srgbClr val="1F953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556539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Operação</a:t>
                      </a:r>
                    </a:p>
                    <a:p>
                      <a:pPr algn="ctr"/>
                      <a:r>
                        <a:rPr lang="pt-BR" sz="1200" dirty="0"/>
                        <a:t>(Transporte / </a:t>
                      </a:r>
                      <a:r>
                        <a:rPr lang="pt-BR" sz="1200" dirty="0" err="1"/>
                        <a:t>Distr</a:t>
                      </a:r>
                      <a:r>
                        <a:rPr lang="pt-BR" sz="1200" dirty="0"/>
                        <a:t> / </a:t>
                      </a:r>
                      <a:r>
                        <a:rPr lang="pt-BR" sz="1200" dirty="0" err="1"/>
                        <a:t>Armaz</a:t>
                      </a:r>
                      <a:r>
                        <a:rPr lang="pt-BR" sz="1200" dirty="0"/>
                        <a:t>)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10333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Expedição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Faturamento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123462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T.I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225938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Financeiro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001997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err="1"/>
                        <a:t>Grisco</a:t>
                      </a:r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7483316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Qualidade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907416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Compras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5179194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Jurídico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0555845"/>
                  </a:ext>
                </a:extLst>
              </a:tr>
              <a:tr h="543412"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Comercial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9284519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25B99204-4C18-0A48-C7C2-747E45236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CONTATOS DO CLIENTE</a:t>
            </a:r>
          </a:p>
        </p:txBody>
      </p:sp>
    </p:spTree>
    <p:extLst>
      <p:ext uri="{BB962C8B-B14F-4D97-AF65-F5344CB8AC3E}">
        <p14:creationId xmlns:p14="http://schemas.microsoft.com/office/powerpoint/2010/main" val="36029565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A8D726DF-AA3C-AC01-455A-F290783CE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3FE0140D-35D2-126D-54B3-6C22C78447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4377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D30CAAA-6604-771C-C6D2-D83B7049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6492" y="1900972"/>
            <a:ext cx="9910170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6000" b="1">
                <a:solidFill>
                  <a:schemeClr val="bg1"/>
                </a:solidFill>
                <a:cs typeface="Calibri"/>
              </a:rPr>
              <a:t>DIÁRIO DO CLIENTE</a:t>
            </a:r>
            <a:endParaRPr lang="pt-BR" sz="6000">
              <a:solidFill>
                <a:srgbClr val="000000"/>
              </a:solidFill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49351A7-34E7-4299-E690-39C84E563322}"/>
              </a:ext>
            </a:extLst>
          </p:cNvPr>
          <p:cNvSpPr/>
          <p:nvPr/>
        </p:nvSpPr>
        <p:spPr>
          <a:xfrm>
            <a:off x="1691403" y="2923301"/>
            <a:ext cx="5863290" cy="255454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2000">
                <a:solidFill>
                  <a:schemeClr val="bg1"/>
                </a:solidFill>
                <a:cs typeface="Calibri"/>
              </a:rPr>
              <a:t>CRM | KMM | SDR</a:t>
            </a:r>
            <a:endParaRPr lang="pt-PT"/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  <a:p>
            <a:endParaRPr lang="pt-BR" sz="2000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9040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>
          <a:extLst>
            <a:ext uri="{FF2B5EF4-FFF2-40B4-BE49-F238E27FC236}">
              <a16:creationId xmlns:a16="http://schemas.microsoft.com/office/drawing/2014/main" id="{1A3C2079-4FCB-E198-EAE5-38732CD23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>
            <a:extLst>
              <a:ext uri="{FF2B5EF4-FFF2-40B4-BE49-F238E27FC236}">
                <a16:creationId xmlns:a16="http://schemas.microsoft.com/office/drawing/2014/main" id="{925C1DBB-B16F-2F0D-ED54-2F2CA6CA564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1D0771-0CAB-DD60-DEB2-A9C292188196}"/>
              </a:ext>
            </a:extLst>
          </p:cNvPr>
          <p:cNvSpPr>
            <a:spLocks noGrp="1"/>
          </p:cNvSpPr>
          <p:nvPr/>
        </p:nvSpPr>
        <p:spPr>
          <a:xfrm>
            <a:off x="1174832" y="984059"/>
            <a:ext cx="2725453" cy="112496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altLang="pt-BR" sz="2000" spc="600" dirty="0">
                <a:solidFill>
                  <a:srgbClr val="A40000"/>
                </a:solidFill>
                <a:latin typeface="+mn-lt"/>
              </a:rPr>
              <a:t>PRINCIPAIS AÇÕES QUE PRECISAMOS ACOMPANHAR</a:t>
            </a:r>
            <a:endParaRPr lang="pt-BR" sz="2000" spc="600">
              <a:solidFill>
                <a:srgbClr val="A40000"/>
              </a:solidFill>
              <a:latin typeface="+mn-lt"/>
              <a:ea typeface="Calibri"/>
              <a:cs typeface="Calibri"/>
            </a:endParaRPr>
          </a:p>
        </p:txBody>
      </p:sp>
      <p:sp>
        <p:nvSpPr>
          <p:cNvPr id="38" name="Retângulo Arredondado 8">
            <a:extLst>
              <a:ext uri="{FF2B5EF4-FFF2-40B4-BE49-F238E27FC236}">
                <a16:creationId xmlns:a16="http://schemas.microsoft.com/office/drawing/2014/main" id="{1B5875E5-473C-8528-C2E1-E1CBCB688714}"/>
              </a:ext>
            </a:extLst>
          </p:cNvPr>
          <p:cNvSpPr/>
          <p:nvPr/>
        </p:nvSpPr>
        <p:spPr>
          <a:xfrm>
            <a:off x="3918763" y="3485913"/>
            <a:ext cx="7162448" cy="58277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80472A1B-0B84-8355-1E24-C470FF317BB1}"/>
              </a:ext>
            </a:extLst>
          </p:cNvPr>
          <p:cNvSpPr/>
          <p:nvPr/>
        </p:nvSpPr>
        <p:spPr>
          <a:xfrm>
            <a:off x="4076308" y="3623368"/>
            <a:ext cx="6931629" cy="28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pt-BR" altLang="pt-BR" sz="1200" dirty="0">
                <a:solidFill>
                  <a:srgbClr val="3A3838"/>
                </a:solidFill>
              </a:rPr>
              <a:t>Validade da Tabela</a:t>
            </a:r>
          </a:p>
        </p:txBody>
      </p:sp>
      <p:sp>
        <p:nvSpPr>
          <p:cNvPr id="42" name="Retângulo Arredondado 10">
            <a:extLst>
              <a:ext uri="{FF2B5EF4-FFF2-40B4-BE49-F238E27FC236}">
                <a16:creationId xmlns:a16="http://schemas.microsoft.com/office/drawing/2014/main" id="{2064D9C7-FF06-2DC5-78BF-7352998BDC2F}"/>
              </a:ext>
            </a:extLst>
          </p:cNvPr>
          <p:cNvSpPr/>
          <p:nvPr/>
        </p:nvSpPr>
        <p:spPr>
          <a:xfrm>
            <a:off x="3918763" y="4213683"/>
            <a:ext cx="7162448" cy="58277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083DE95F-43BC-9142-89B1-9F9B79E4BAE8}"/>
              </a:ext>
            </a:extLst>
          </p:cNvPr>
          <p:cNvSpPr/>
          <p:nvPr/>
        </p:nvSpPr>
        <p:spPr>
          <a:xfrm>
            <a:off x="4076308" y="4351138"/>
            <a:ext cx="6931629" cy="28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pt-BR" altLang="pt-BR" sz="1200" dirty="0">
                <a:solidFill>
                  <a:srgbClr val="3A3838"/>
                </a:solidFill>
              </a:rPr>
              <a:t>Datas de Aniversário dos contatos</a:t>
            </a:r>
          </a:p>
        </p:txBody>
      </p:sp>
      <p:sp>
        <p:nvSpPr>
          <p:cNvPr id="46" name="Retângulo Arredondado 12">
            <a:extLst>
              <a:ext uri="{FF2B5EF4-FFF2-40B4-BE49-F238E27FC236}">
                <a16:creationId xmlns:a16="http://schemas.microsoft.com/office/drawing/2014/main" id="{9E31E637-A9CD-F1A1-25EA-18E46BEE0892}"/>
              </a:ext>
            </a:extLst>
          </p:cNvPr>
          <p:cNvSpPr/>
          <p:nvPr/>
        </p:nvSpPr>
        <p:spPr>
          <a:xfrm>
            <a:off x="3900285" y="4943639"/>
            <a:ext cx="7162448" cy="58277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7A0D255D-69B8-6B29-92FB-8BF596F1AC3D}"/>
              </a:ext>
            </a:extLst>
          </p:cNvPr>
          <p:cNvSpPr/>
          <p:nvPr/>
        </p:nvSpPr>
        <p:spPr>
          <a:xfrm>
            <a:off x="4057830" y="5081094"/>
            <a:ext cx="6931629" cy="28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pt-BR" altLang="pt-BR" sz="1200" dirty="0">
                <a:solidFill>
                  <a:srgbClr val="3A3838"/>
                </a:solidFill>
              </a:rPr>
              <a:t>Datas Comemorativas do Segmento do cliente</a:t>
            </a:r>
          </a:p>
        </p:txBody>
      </p:sp>
      <p:sp>
        <p:nvSpPr>
          <p:cNvPr id="50" name="Retângulo Arredondado 14">
            <a:extLst>
              <a:ext uri="{FF2B5EF4-FFF2-40B4-BE49-F238E27FC236}">
                <a16:creationId xmlns:a16="http://schemas.microsoft.com/office/drawing/2014/main" id="{4A1798CA-A9B1-5E8F-81FB-3B48023525C4}"/>
              </a:ext>
            </a:extLst>
          </p:cNvPr>
          <p:cNvSpPr/>
          <p:nvPr/>
        </p:nvSpPr>
        <p:spPr>
          <a:xfrm>
            <a:off x="4055911" y="5651566"/>
            <a:ext cx="7162448" cy="58277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8DAC605-892D-3D73-1325-DFDC6C0AAEA5}"/>
              </a:ext>
            </a:extLst>
          </p:cNvPr>
          <p:cNvSpPr/>
          <p:nvPr/>
        </p:nvSpPr>
        <p:spPr>
          <a:xfrm>
            <a:off x="4069682" y="5789021"/>
            <a:ext cx="6931629" cy="28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pt-BR" altLang="pt-BR" sz="1200" dirty="0">
                <a:solidFill>
                  <a:srgbClr val="3A3838"/>
                </a:solidFill>
              </a:rPr>
              <a:t>Envio de Relatórios e Indicadores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278004B-72EF-61DF-F76B-C0E024497379}"/>
              </a:ext>
            </a:extLst>
          </p:cNvPr>
          <p:cNvSpPr/>
          <p:nvPr/>
        </p:nvSpPr>
        <p:spPr>
          <a:xfrm>
            <a:off x="3431705" y="3409828"/>
            <a:ext cx="635430" cy="635430"/>
          </a:xfrm>
          <a:prstGeom prst="ellipse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A3B1A4A-DC50-21AA-045D-895FDB5E2315}"/>
              </a:ext>
            </a:extLst>
          </p:cNvPr>
          <p:cNvSpPr/>
          <p:nvPr/>
        </p:nvSpPr>
        <p:spPr>
          <a:xfrm>
            <a:off x="3431705" y="4187679"/>
            <a:ext cx="635430" cy="635430"/>
          </a:xfrm>
          <a:prstGeom prst="ellipse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FA203F8-D0BA-B427-D7C7-D22F1802B6B9}"/>
              </a:ext>
            </a:extLst>
          </p:cNvPr>
          <p:cNvSpPr/>
          <p:nvPr/>
        </p:nvSpPr>
        <p:spPr>
          <a:xfrm>
            <a:off x="3431705" y="4878895"/>
            <a:ext cx="635430" cy="635430"/>
          </a:xfrm>
          <a:prstGeom prst="ellipse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6542ED0-580D-47E0-C972-90B7982E578B}"/>
              </a:ext>
            </a:extLst>
          </p:cNvPr>
          <p:cNvSpPr/>
          <p:nvPr/>
        </p:nvSpPr>
        <p:spPr>
          <a:xfrm>
            <a:off x="3431705" y="5608536"/>
            <a:ext cx="635430" cy="635430"/>
          </a:xfrm>
          <a:prstGeom prst="ellipse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Retângulo Arredondado 6">
            <a:extLst>
              <a:ext uri="{FF2B5EF4-FFF2-40B4-BE49-F238E27FC236}">
                <a16:creationId xmlns:a16="http://schemas.microsoft.com/office/drawing/2014/main" id="{DD4C23E2-9F5E-8F09-BA19-37DC3E5FA119}"/>
              </a:ext>
            </a:extLst>
          </p:cNvPr>
          <p:cNvSpPr/>
          <p:nvPr/>
        </p:nvSpPr>
        <p:spPr>
          <a:xfrm>
            <a:off x="3937241" y="2755957"/>
            <a:ext cx="7162448" cy="582770"/>
          </a:xfrm>
          <a:prstGeom prst="round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931C2E13-1CA1-2177-8A9C-2E0013D2DAF8}"/>
              </a:ext>
            </a:extLst>
          </p:cNvPr>
          <p:cNvSpPr/>
          <p:nvPr/>
        </p:nvSpPr>
        <p:spPr>
          <a:xfrm>
            <a:off x="4094786" y="2893412"/>
            <a:ext cx="6931629" cy="2868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pt-BR" altLang="pt-BR" sz="1200" dirty="0">
                <a:solidFill>
                  <a:srgbClr val="3A3838"/>
                </a:solidFill>
              </a:rPr>
              <a:t>Validade do Contrato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288E7562-F488-F146-3837-4DDB0814DB44}"/>
              </a:ext>
            </a:extLst>
          </p:cNvPr>
          <p:cNvSpPr/>
          <p:nvPr/>
        </p:nvSpPr>
        <p:spPr>
          <a:xfrm>
            <a:off x="3431705" y="2718612"/>
            <a:ext cx="635430" cy="635430"/>
          </a:xfrm>
          <a:prstGeom prst="ellipse">
            <a:avLst/>
          </a:prstGeom>
          <a:solidFill>
            <a:schemeClr val="bg1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59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93832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CALENDÁRIO PARA O CLIENTE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Parametrizar no Sistema ou Outlook as validades</a:t>
            </a:r>
          </a:p>
        </p:txBody>
      </p:sp>
    </p:spTree>
    <p:extLst>
      <p:ext uri="{BB962C8B-B14F-4D97-AF65-F5344CB8AC3E}">
        <p14:creationId xmlns:p14="http://schemas.microsoft.com/office/powerpoint/2010/main" val="34711105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INDICADORES DE RESULTADO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Quais indicadores cliente quer receber</a:t>
            </a:r>
          </a:p>
          <a:p>
            <a:r>
              <a:rPr lang="pt-BR" dirty="0"/>
              <a:t>Quais relatórios?</a:t>
            </a:r>
          </a:p>
          <a:p>
            <a:r>
              <a:rPr lang="pt-BR" dirty="0"/>
              <a:t>Quais  ações de Portal para Recebimento do frete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86399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F11A0F3-50CC-4513-FA71-8723427154E9}"/>
              </a:ext>
            </a:extLst>
          </p:cNvPr>
          <p:cNvSpPr/>
          <p:nvPr/>
        </p:nvSpPr>
        <p:spPr>
          <a:xfrm>
            <a:off x="-1" y="0"/>
            <a:ext cx="12192001" cy="756737"/>
          </a:xfrm>
          <a:prstGeom prst="rect">
            <a:avLst/>
          </a:prstGeom>
          <a:solidFill>
            <a:srgbClr val="2A534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2"/>
              </a:solidFill>
            </a:endParaRPr>
          </a:p>
        </p:txBody>
      </p:sp>
      <p:sp>
        <p:nvSpPr>
          <p:cNvPr id="5" name="Triângulo Retângulo 4">
            <a:extLst>
              <a:ext uri="{FF2B5EF4-FFF2-40B4-BE49-F238E27FC236}">
                <a16:creationId xmlns:a16="http://schemas.microsoft.com/office/drawing/2014/main" id="{20185118-527E-6F62-8F23-47724A9593A6}"/>
              </a:ext>
            </a:extLst>
          </p:cNvPr>
          <p:cNvSpPr/>
          <p:nvPr/>
        </p:nvSpPr>
        <p:spPr>
          <a:xfrm rot="10800000">
            <a:off x="10559845" y="-1"/>
            <a:ext cx="1632155" cy="1636011"/>
          </a:xfrm>
          <a:prstGeom prst="rtTriangle">
            <a:avLst/>
          </a:prstGeom>
          <a:solidFill>
            <a:srgbClr val="1F9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riângulo Retângulo 10">
            <a:extLst>
              <a:ext uri="{FF2B5EF4-FFF2-40B4-BE49-F238E27FC236}">
                <a16:creationId xmlns:a16="http://schemas.microsoft.com/office/drawing/2014/main" id="{8FB6EA04-742A-668A-4AAA-37E29D2601BC}"/>
              </a:ext>
            </a:extLst>
          </p:cNvPr>
          <p:cNvSpPr/>
          <p:nvPr/>
        </p:nvSpPr>
        <p:spPr>
          <a:xfrm rot="2578114">
            <a:off x="11580495" y="616967"/>
            <a:ext cx="1223010" cy="1328507"/>
          </a:xfrm>
          <a:prstGeom prst="rtTriangle">
            <a:avLst/>
          </a:prstGeom>
          <a:solidFill>
            <a:srgbClr val="2A54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Triângulo Retângulo 11">
            <a:extLst>
              <a:ext uri="{FF2B5EF4-FFF2-40B4-BE49-F238E27FC236}">
                <a16:creationId xmlns:a16="http://schemas.microsoft.com/office/drawing/2014/main" id="{3F51CCA4-E99A-1741-5DD7-DB216557BCE7}"/>
              </a:ext>
            </a:extLst>
          </p:cNvPr>
          <p:cNvSpPr/>
          <p:nvPr/>
        </p:nvSpPr>
        <p:spPr>
          <a:xfrm rot="8100000">
            <a:off x="10985498" y="545843"/>
            <a:ext cx="1604752" cy="1608543"/>
          </a:xfrm>
          <a:prstGeom prst="rtTriangle">
            <a:avLst/>
          </a:prstGeom>
          <a:noFill/>
          <a:ln w="28575">
            <a:solidFill>
              <a:srgbClr val="2A54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C1CCF8-8404-B573-0839-F65F6AFCD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665" y="178312"/>
            <a:ext cx="60197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bg1"/>
                </a:solidFill>
              </a:rPr>
              <a:t>PORTAIS E SENHAS CLIENTES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1364D56-4986-A296-A34C-8F98F1B5ED6C}"/>
              </a:ext>
            </a:extLst>
          </p:cNvPr>
          <p:cNvSpPr txBox="1"/>
          <p:nvPr/>
        </p:nvSpPr>
        <p:spPr>
          <a:xfrm>
            <a:off x="768626" y="1338470"/>
            <a:ext cx="7341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417431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8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aixaDeTexto 5">
            <a:extLst>
              <a:ext uri="{FF2B5EF4-FFF2-40B4-BE49-F238E27FC236}">
                <a16:creationId xmlns:a16="http://schemas.microsoft.com/office/drawing/2014/main" id="{7776030A-C8A8-4054-919B-86F225AF6B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8677" y="1167310"/>
            <a:ext cx="33479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4800" b="1" dirty="0">
                <a:solidFill>
                  <a:schemeClr val="bg1"/>
                </a:solidFill>
                <a:cs typeface="Arial" panose="020B0604020202020204" pitchFamily="34" charset="0"/>
              </a:rPr>
              <a:t>Obrigada!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1247A99-9344-4997-AFF0-4DABDF5A62D1}"/>
              </a:ext>
            </a:extLst>
          </p:cNvPr>
          <p:cNvSpPr/>
          <p:nvPr/>
        </p:nvSpPr>
        <p:spPr>
          <a:xfrm>
            <a:off x="1684710" y="3596465"/>
            <a:ext cx="347441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1600" dirty="0">
                <a:solidFill>
                  <a:schemeClr val="bg1"/>
                </a:solidFill>
                <a:cs typeface="Arial" panose="020B0604020202020204" pitchFamily="34" charset="0"/>
              </a:rPr>
              <a:t>comercial@maranatalog.com.br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B334FEF-9688-4DC0-B3CD-4BD5FEE9461E}"/>
              </a:ext>
            </a:extLst>
          </p:cNvPr>
          <p:cNvSpPr/>
          <p:nvPr/>
        </p:nvSpPr>
        <p:spPr>
          <a:xfrm>
            <a:off x="1684710" y="3889311"/>
            <a:ext cx="2575902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1600" dirty="0">
                <a:solidFill>
                  <a:schemeClr val="bg1"/>
                </a:solidFill>
                <a:cs typeface="Arial"/>
              </a:rPr>
              <a:t>62 9 9999 9999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973F1E1-F3C1-40B6-93FF-385E502FDF92}"/>
              </a:ext>
            </a:extLst>
          </p:cNvPr>
          <p:cNvSpPr/>
          <p:nvPr/>
        </p:nvSpPr>
        <p:spPr>
          <a:xfrm>
            <a:off x="1684709" y="4181156"/>
            <a:ext cx="1964595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pt-BR" altLang="pt-BR" sz="1600" dirty="0">
                <a:solidFill>
                  <a:schemeClr val="bg1"/>
                </a:solidFill>
                <a:ea typeface="Calibri"/>
                <a:cs typeface="Arial"/>
              </a:rPr>
              <a:t>62 9 9999 9999</a:t>
            </a:r>
            <a:endParaRPr lang="pt-BR" altLang="pt-BR" sz="1600" dirty="0">
              <a:solidFill>
                <a:schemeClr val="bg1"/>
              </a:solidFill>
              <a:ea typeface="Calibri"/>
              <a:cs typeface="Arial" panose="020B0604020202020204" pitchFamily="34" charset="0"/>
            </a:endParaRPr>
          </a:p>
        </p:txBody>
      </p:sp>
      <p:pic>
        <p:nvPicPr>
          <p:cNvPr id="7" name="Imagem 6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0F93CFCE-0919-485F-ABA1-98F69DDE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34" y="3968197"/>
            <a:ext cx="208212" cy="166275"/>
          </a:xfrm>
          <a:prstGeom prst="rect">
            <a:avLst/>
          </a:prstGeom>
        </p:spPr>
      </p:pic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CF99A947-1FDE-4BC7-8AD7-FADC419EE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074" y="3660544"/>
            <a:ext cx="222572" cy="166275"/>
          </a:xfrm>
          <a:prstGeom prst="rect">
            <a:avLst/>
          </a:prstGeom>
        </p:spPr>
      </p:pic>
      <p:pic>
        <p:nvPicPr>
          <p:cNvPr id="9" name="Imagem 8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2D19EC53-D709-45BD-9E1A-D12E0826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434" y="4283572"/>
            <a:ext cx="208212" cy="16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0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7" descr="Forma, Padrão do plano de fund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42621E2-E1EC-4DAF-B809-A6C9D44A4C24}"/>
              </a:ext>
            </a:extLst>
          </p:cNvPr>
          <p:cNvSpPr txBox="1"/>
          <p:nvPr/>
        </p:nvSpPr>
        <p:spPr>
          <a:xfrm>
            <a:off x="5503330" y="4734639"/>
            <a:ext cx="5552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2A5448"/>
                </a:solidFill>
              </a:rPr>
              <a:t>Posição de Mercado X Segmento</a:t>
            </a:r>
          </a:p>
          <a:p>
            <a:endParaRPr lang="pt-BR" sz="1000" dirty="0">
              <a:solidFill>
                <a:srgbClr val="777777"/>
              </a:solidFill>
            </a:endParaRPr>
          </a:p>
          <a:p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Lorem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ipsum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dolor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sit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amet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consectetuer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adipiscing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elit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sed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diam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nonummy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nibh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euismod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tincidunt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ut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laoreet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dolore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magna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aliquam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erat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volutpat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. Ut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wisi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enim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ad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minim</a:t>
            </a:r>
            <a:r>
              <a:rPr lang="pt-BR" sz="12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pt-BR" sz="1200" dirty="0" err="1">
                <a:solidFill>
                  <a:schemeClr val="bg1">
                    <a:lumMod val="50000"/>
                  </a:schemeClr>
                </a:solidFill>
              </a:rPr>
              <a:t>veniam</a:t>
            </a:r>
            <a:endParaRPr lang="pt-BR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3EE8F27-10BB-4015-8513-D59EEED71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2193" y="4888528"/>
            <a:ext cx="36285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pt-BR" altLang="pt-BR" sz="2000" spc="600" dirty="0">
                <a:solidFill>
                  <a:schemeClr val="tx1">
                    <a:lumMod val="75000"/>
                  </a:schemeClr>
                </a:solidFill>
              </a:rPr>
              <a:t>MARKETSHARE</a:t>
            </a:r>
          </a:p>
        </p:txBody>
      </p:sp>
      <p:pic>
        <p:nvPicPr>
          <p:cNvPr id="7" name="Espaço Reservado para Imagem 2" descr="Estação de metal&#10;&#10;Descrição gerada automaticamente com confiança média">
            <a:extLst>
              <a:ext uri="{FF2B5EF4-FFF2-40B4-BE49-F238E27FC236}">
                <a16:creationId xmlns:a16="http://schemas.microsoft.com/office/drawing/2014/main" id="{E169D1F6-9AF2-4483-A2BA-0A56E810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625" b="25625"/>
          <a:stretch>
            <a:fillRect/>
          </a:stretch>
        </p:blipFill>
        <p:spPr>
          <a:xfrm>
            <a:off x="0" y="0"/>
            <a:ext cx="12192000" cy="3962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33996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3">
      <a:dk1>
        <a:srgbClr val="3F3F3F"/>
      </a:dk1>
      <a:lt1>
        <a:srgbClr val="FFFFFF"/>
      </a:lt1>
      <a:dk2>
        <a:srgbClr val="FFFFFF"/>
      </a:dk2>
      <a:lt2>
        <a:srgbClr val="E7E6E6"/>
      </a:lt2>
      <a:accent1>
        <a:srgbClr val="1F953D"/>
      </a:accent1>
      <a:accent2>
        <a:srgbClr val="24AC48"/>
      </a:accent2>
      <a:accent3>
        <a:srgbClr val="366C5D"/>
      </a:accent3>
      <a:accent4>
        <a:srgbClr val="2A5448"/>
      </a:accent4>
      <a:accent5>
        <a:srgbClr val="29BD4C"/>
      </a:accent5>
      <a:accent6>
        <a:srgbClr val="DEDEDE"/>
      </a:accent6>
      <a:hlink>
        <a:srgbClr val="1F953D"/>
      </a:hlink>
      <a:folHlink>
        <a:srgbClr val="1F953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1675</TotalTime>
  <Words>2104</Words>
  <Application>Microsoft Office PowerPoint</Application>
  <PresentationFormat>Widescreen</PresentationFormat>
  <Paragraphs>558</Paragraphs>
  <Slides>89</Slides>
  <Notes>77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89</vt:i4>
      </vt:variant>
    </vt:vector>
  </HeadingPairs>
  <TitlesOfParts>
    <vt:vector size="90" baseType="lpstr">
      <vt:lpstr>Tema do Office</vt:lpstr>
      <vt:lpstr>Apresentação do PowerPoint</vt:lpstr>
      <vt:lpstr>Apresentação do PowerPoint</vt:lpstr>
      <vt:lpstr>Check List BRF FOODS| Perfil MARANATA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Gabriele Louise Swiszez</dc:creator>
  <cp:lastModifiedBy>Márcia Guimarães</cp:lastModifiedBy>
  <cp:revision>578</cp:revision>
  <dcterms:created xsi:type="dcterms:W3CDTF">2021-03-02T12:57:39Z</dcterms:created>
  <dcterms:modified xsi:type="dcterms:W3CDTF">2025-11-27T12:00:07Z</dcterms:modified>
</cp:coreProperties>
</file>